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794" r:id="rId5"/>
    <p:sldMasterId id="2147483648" r:id="rId6"/>
    <p:sldMasterId id="2147483696" r:id="rId7"/>
    <p:sldMasterId id="2147483710" r:id="rId8"/>
  </p:sldMasterIdLst>
  <p:notesMasterIdLst>
    <p:notesMasterId r:id="rId40"/>
  </p:notesMasterIdLst>
  <p:handoutMasterIdLst>
    <p:handoutMasterId r:id="rId41"/>
  </p:handoutMasterIdLst>
  <p:sldIdLst>
    <p:sldId id="341" r:id="rId9"/>
    <p:sldId id="400" r:id="rId10"/>
    <p:sldId id="528" r:id="rId11"/>
    <p:sldId id="514" r:id="rId12"/>
    <p:sldId id="524" r:id="rId13"/>
    <p:sldId id="537" r:id="rId14"/>
    <p:sldId id="525" r:id="rId15"/>
    <p:sldId id="541" r:id="rId16"/>
    <p:sldId id="520" r:id="rId17"/>
    <p:sldId id="508" r:id="rId18"/>
    <p:sldId id="538" r:id="rId19"/>
    <p:sldId id="512" r:id="rId20"/>
    <p:sldId id="539" r:id="rId21"/>
    <p:sldId id="504" r:id="rId22"/>
    <p:sldId id="513" r:id="rId23"/>
    <p:sldId id="542" r:id="rId24"/>
    <p:sldId id="540" r:id="rId25"/>
    <p:sldId id="497" r:id="rId26"/>
    <p:sldId id="530" r:id="rId27"/>
    <p:sldId id="531" r:id="rId28"/>
    <p:sldId id="522" r:id="rId29"/>
    <p:sldId id="532" r:id="rId30"/>
    <p:sldId id="517" r:id="rId31"/>
    <p:sldId id="475" r:id="rId32"/>
    <p:sldId id="496" r:id="rId33"/>
    <p:sldId id="533" r:id="rId34"/>
    <p:sldId id="534" r:id="rId35"/>
    <p:sldId id="470" r:id="rId36"/>
    <p:sldId id="434" r:id="rId37"/>
    <p:sldId id="474" r:id="rId38"/>
    <p:sldId id="471" r:id="rId3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eff Jurgemeyer" initials="JJ" lastIdx="21" clrIdx="6">
    <p:extLst>
      <p:ext uri="{19B8F6BF-5375-455C-9EA6-DF929625EA0E}">
        <p15:presenceInfo xmlns:p15="http://schemas.microsoft.com/office/powerpoint/2012/main" userId="Jeff Jurgemeyer" providerId="None"/>
      </p:ext>
    </p:extLst>
  </p:cmAuthor>
  <p:cmAuthor id="1" name="Moynihan, Mandi" initials="MM" lastIdx="13" clrIdx="0">
    <p:extLst>
      <p:ext uri="{19B8F6BF-5375-455C-9EA6-DF929625EA0E}">
        <p15:presenceInfo xmlns:p15="http://schemas.microsoft.com/office/powerpoint/2012/main" userId="S::Mandi.Moynihan@usaa.com::98aaf5db-a83e-4606-a626-67e66c88c9a5" providerId="AD"/>
      </p:ext>
    </p:extLst>
  </p:cmAuthor>
  <p:cmAuthor id="8" name="Robyn Mroszczyk" initials="RM" lastIdx="20" clrIdx="7">
    <p:extLst>
      <p:ext uri="{19B8F6BF-5375-455C-9EA6-DF929625EA0E}">
        <p15:presenceInfo xmlns:p15="http://schemas.microsoft.com/office/powerpoint/2012/main" userId="Robyn Mroszczyk" providerId="None"/>
      </p:ext>
    </p:extLst>
  </p:cmAuthor>
  <p:cmAuthor id="2" name="Karen Larochelle" initials="KL" lastIdx="12" clrIdx="1">
    <p:extLst>
      <p:ext uri="{19B8F6BF-5375-455C-9EA6-DF929625EA0E}">
        <p15:presenceInfo xmlns:p15="http://schemas.microsoft.com/office/powerpoint/2012/main" userId="Karen Larochelle" providerId="None"/>
      </p:ext>
    </p:extLst>
  </p:cmAuthor>
  <p:cmAuthor id="3" name="Casey-Macias, Catherine (CNE)" initials="CC(" lastIdx="6" clrIdx="2">
    <p:extLst>
      <p:ext uri="{19B8F6BF-5375-455C-9EA6-DF929625EA0E}">
        <p15:presenceInfo xmlns:p15="http://schemas.microsoft.com/office/powerpoint/2012/main" userId="S::Catherine.Casey-Macias@usaa.com::3d950b72-5456-4272-a83a-12fa3133bb18" providerId="AD"/>
      </p:ext>
    </p:extLst>
  </p:cmAuthor>
  <p:cmAuthor id="4" name="Alyssa Christian" initials="AC" lastIdx="11" clrIdx="3">
    <p:extLst>
      <p:ext uri="{19B8F6BF-5375-455C-9EA6-DF929625EA0E}">
        <p15:presenceInfo xmlns:p15="http://schemas.microsoft.com/office/powerpoint/2012/main" userId="Alyssa Christian" providerId="None"/>
      </p:ext>
    </p:extLst>
  </p:cmAuthor>
  <p:cmAuthor id="5" name="Kristen Sweet-McFarling" initials="KSM" lastIdx="64" clrIdx="4">
    <p:extLst>
      <p:ext uri="{19B8F6BF-5375-455C-9EA6-DF929625EA0E}">
        <p15:presenceInfo xmlns:p15="http://schemas.microsoft.com/office/powerpoint/2012/main" userId="S::Kristen.Sweet-McFarling@tp-solutions.com::27377008-fd82-4554-a615-a6ec09c51476" providerId="AD"/>
      </p:ext>
    </p:extLst>
  </p:cmAuthor>
  <p:cmAuthor id="6" name="Michael Bliss" initials="MB" lastIdx="1" clrIdx="5">
    <p:extLst>
      <p:ext uri="{19B8F6BF-5375-455C-9EA6-DF929625EA0E}">
        <p15:presenceInfo xmlns:p15="http://schemas.microsoft.com/office/powerpoint/2012/main" userId="Michael Blis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7DC"/>
    <a:srgbClr val="ECE1CA"/>
    <a:srgbClr val="21372B"/>
    <a:srgbClr val="0E2E00"/>
    <a:srgbClr val="D0A482"/>
    <a:srgbClr val="D7A98A"/>
    <a:srgbClr val="CEA181"/>
    <a:srgbClr val="977B3C"/>
    <a:srgbClr val="23362A"/>
    <a:srgbClr val="4B4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5C642F-F8BD-4FCF-BC92-B52AAB5ED6FE}" v="2" dt="2021-06-07T21:52:57.2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7814" autoAdjust="0"/>
  </p:normalViewPr>
  <p:slideViewPr>
    <p:cSldViewPr snapToGrid="0">
      <p:cViewPr varScale="1">
        <p:scale>
          <a:sx n="58" d="100"/>
          <a:sy n="58" d="100"/>
        </p:scale>
        <p:origin x="876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en Sweet-McFarling" userId="27377008-fd82-4554-a615-a6ec09c51476" providerId="ADAL" clId="{0888D5FE-4D99-405A-B7A4-8057C220D476}"/>
    <pc:docChg chg="undo custSel addSld delSld modSld sldOrd">
      <pc:chgData name="Kristen Sweet-McFarling" userId="27377008-fd82-4554-a615-a6ec09c51476" providerId="ADAL" clId="{0888D5FE-4D99-405A-B7A4-8057C220D476}" dt="2021-05-18T23:04:05.881" v="1791"/>
      <pc:docMkLst>
        <pc:docMk/>
      </pc:docMkLst>
      <pc:sldChg chg="delSp modSp mod">
        <pc:chgData name="Kristen Sweet-McFarling" userId="27377008-fd82-4554-a615-a6ec09c51476" providerId="ADAL" clId="{0888D5FE-4D99-405A-B7A4-8057C220D476}" dt="2021-05-18T19:32:03.905" v="85" actId="1076"/>
        <pc:sldMkLst>
          <pc:docMk/>
          <pc:sldMk cId="3265076513" sldId="400"/>
        </pc:sldMkLst>
        <pc:spChg chg="mod">
          <ac:chgData name="Kristen Sweet-McFarling" userId="27377008-fd82-4554-a615-a6ec09c51476" providerId="ADAL" clId="{0888D5FE-4D99-405A-B7A4-8057C220D476}" dt="2021-05-18T19:28:59.002" v="70" actId="1076"/>
          <ac:spMkLst>
            <pc:docMk/>
            <pc:sldMk cId="3265076513" sldId="400"/>
            <ac:spMk id="18" creationId="{2FF24FF9-8826-4490-AF2B-0CEB03C5F152}"/>
          </ac:spMkLst>
        </pc:spChg>
        <pc:spChg chg="mod">
          <ac:chgData name="Kristen Sweet-McFarling" userId="27377008-fd82-4554-a615-a6ec09c51476" providerId="ADAL" clId="{0888D5FE-4D99-405A-B7A4-8057C220D476}" dt="2021-05-18T19:28:59.002" v="70" actId="1076"/>
          <ac:spMkLst>
            <pc:docMk/>
            <pc:sldMk cId="3265076513" sldId="400"/>
            <ac:spMk id="19" creationId="{0CE22FBE-A142-4406-AEC6-70C21B5D7F0C}"/>
          </ac:spMkLst>
        </pc:spChg>
        <pc:spChg chg="mod">
          <ac:chgData name="Kristen Sweet-McFarling" userId="27377008-fd82-4554-a615-a6ec09c51476" providerId="ADAL" clId="{0888D5FE-4D99-405A-B7A4-8057C220D476}" dt="2021-05-18T19:28:59.002" v="70" actId="1076"/>
          <ac:spMkLst>
            <pc:docMk/>
            <pc:sldMk cId="3265076513" sldId="400"/>
            <ac:spMk id="20" creationId="{B02B005E-6E73-4D45-B4B5-510C58750B43}"/>
          </ac:spMkLst>
        </pc:spChg>
        <pc:spChg chg="mod">
          <ac:chgData name="Kristen Sweet-McFarling" userId="27377008-fd82-4554-a615-a6ec09c51476" providerId="ADAL" clId="{0888D5FE-4D99-405A-B7A4-8057C220D476}" dt="2021-05-18T19:30:11.003" v="76" actId="1076"/>
          <ac:spMkLst>
            <pc:docMk/>
            <pc:sldMk cId="3265076513" sldId="400"/>
            <ac:spMk id="21" creationId="{EB5F8CF5-1AAF-4080-A585-4D23F7631727}"/>
          </ac:spMkLst>
        </pc:spChg>
        <pc:spChg chg="mod">
          <ac:chgData name="Kristen Sweet-McFarling" userId="27377008-fd82-4554-a615-a6ec09c51476" providerId="ADAL" clId="{0888D5FE-4D99-405A-B7A4-8057C220D476}" dt="2021-05-18T19:31:10.117" v="82" actId="1076"/>
          <ac:spMkLst>
            <pc:docMk/>
            <pc:sldMk cId="3265076513" sldId="400"/>
            <ac:spMk id="22" creationId="{757B64A2-65F9-403B-B3BE-98F4AB918CF9}"/>
          </ac:spMkLst>
        </pc:spChg>
        <pc:spChg chg="mod">
          <ac:chgData name="Kristen Sweet-McFarling" userId="27377008-fd82-4554-a615-a6ec09c51476" providerId="ADAL" clId="{0888D5FE-4D99-405A-B7A4-8057C220D476}" dt="2021-05-18T19:29:28.054" v="72" actId="1076"/>
          <ac:spMkLst>
            <pc:docMk/>
            <pc:sldMk cId="3265076513" sldId="400"/>
            <ac:spMk id="23" creationId="{85099370-CD96-431D-AF0A-84D8444E28C8}"/>
          </ac:spMkLst>
        </pc:spChg>
        <pc:spChg chg="del">
          <ac:chgData name="Kristen Sweet-McFarling" userId="27377008-fd82-4554-a615-a6ec09c51476" providerId="ADAL" clId="{0888D5FE-4D99-405A-B7A4-8057C220D476}" dt="2021-05-18T19:23:30.846" v="35" actId="478"/>
          <ac:spMkLst>
            <pc:docMk/>
            <pc:sldMk cId="3265076513" sldId="400"/>
            <ac:spMk id="24" creationId="{4E75B487-6ACA-41BE-A37C-3EAD06979434}"/>
          </ac:spMkLst>
        </pc:spChg>
        <pc:spChg chg="mod">
          <ac:chgData name="Kristen Sweet-McFarling" userId="27377008-fd82-4554-a615-a6ec09c51476" providerId="ADAL" clId="{0888D5FE-4D99-405A-B7A4-8057C220D476}" dt="2021-05-18T19:28:59.002" v="70" actId="1076"/>
          <ac:spMkLst>
            <pc:docMk/>
            <pc:sldMk cId="3265076513" sldId="400"/>
            <ac:spMk id="25" creationId="{A1E3B08F-CD27-4F79-928C-2AC86C3D983F}"/>
          </ac:spMkLst>
        </pc:spChg>
        <pc:spChg chg="mod">
          <ac:chgData name="Kristen Sweet-McFarling" userId="27377008-fd82-4554-a615-a6ec09c51476" providerId="ADAL" clId="{0888D5FE-4D99-405A-B7A4-8057C220D476}" dt="2021-05-18T19:32:03.905" v="85" actId="1076"/>
          <ac:spMkLst>
            <pc:docMk/>
            <pc:sldMk cId="3265076513" sldId="400"/>
            <ac:spMk id="27" creationId="{6704591D-1FBE-46E6-BD30-B23296BE592E}"/>
          </ac:spMkLst>
        </pc:spChg>
        <pc:picChg chg="mod">
          <ac:chgData name="Kristen Sweet-McFarling" userId="27377008-fd82-4554-a615-a6ec09c51476" providerId="ADAL" clId="{0888D5FE-4D99-405A-B7A4-8057C220D476}" dt="2021-05-18T19:28:59.002" v="70" actId="1076"/>
          <ac:picMkLst>
            <pc:docMk/>
            <pc:sldMk cId="3265076513" sldId="400"/>
            <ac:picMk id="6" creationId="{E5E0D00B-FB95-4B52-A3BC-099CF9B2FBDA}"/>
          </ac:picMkLst>
        </pc:picChg>
        <pc:picChg chg="mod">
          <ac:chgData name="Kristen Sweet-McFarling" userId="27377008-fd82-4554-a615-a6ec09c51476" providerId="ADAL" clId="{0888D5FE-4D99-405A-B7A4-8057C220D476}" dt="2021-05-18T19:28:59.002" v="70" actId="1076"/>
          <ac:picMkLst>
            <pc:docMk/>
            <pc:sldMk cId="3265076513" sldId="400"/>
            <ac:picMk id="7" creationId="{203FFD8F-6FC6-4E37-8DFE-EB6B4DD80D71}"/>
          </ac:picMkLst>
        </pc:picChg>
        <pc:picChg chg="mod">
          <ac:chgData name="Kristen Sweet-McFarling" userId="27377008-fd82-4554-a615-a6ec09c51476" providerId="ADAL" clId="{0888D5FE-4D99-405A-B7A4-8057C220D476}" dt="2021-05-18T19:28:59.002" v="70" actId="1076"/>
          <ac:picMkLst>
            <pc:docMk/>
            <pc:sldMk cId="3265076513" sldId="400"/>
            <ac:picMk id="9" creationId="{20BDCC9D-A0C7-4293-9220-AD3D31C5B344}"/>
          </ac:picMkLst>
        </pc:picChg>
        <pc:picChg chg="mod">
          <ac:chgData name="Kristen Sweet-McFarling" userId="27377008-fd82-4554-a615-a6ec09c51476" providerId="ADAL" clId="{0888D5FE-4D99-405A-B7A4-8057C220D476}" dt="2021-05-18T19:29:58.352" v="75" actId="1076"/>
          <ac:picMkLst>
            <pc:docMk/>
            <pc:sldMk cId="3265076513" sldId="400"/>
            <ac:picMk id="10" creationId="{B03D1441-6823-4716-8180-BA372C814924}"/>
          </ac:picMkLst>
        </pc:picChg>
        <pc:picChg chg="mod">
          <ac:chgData name="Kristen Sweet-McFarling" userId="27377008-fd82-4554-a615-a6ec09c51476" providerId="ADAL" clId="{0888D5FE-4D99-405A-B7A4-8057C220D476}" dt="2021-05-18T19:28:59.002" v="70" actId="1076"/>
          <ac:picMkLst>
            <pc:docMk/>
            <pc:sldMk cId="3265076513" sldId="400"/>
            <ac:picMk id="11" creationId="{97A7C34F-E05B-48BA-8293-91F23B317A1A}"/>
          </ac:picMkLst>
        </pc:picChg>
        <pc:picChg chg="mod">
          <ac:chgData name="Kristen Sweet-McFarling" userId="27377008-fd82-4554-a615-a6ec09c51476" providerId="ADAL" clId="{0888D5FE-4D99-405A-B7A4-8057C220D476}" dt="2021-05-18T19:30:39.919" v="79" actId="1076"/>
          <ac:picMkLst>
            <pc:docMk/>
            <pc:sldMk cId="3265076513" sldId="400"/>
            <ac:picMk id="13" creationId="{A1EB7CE0-BF43-42E7-A147-D29F274E489F}"/>
          </ac:picMkLst>
        </pc:picChg>
        <pc:picChg chg="del">
          <ac:chgData name="Kristen Sweet-McFarling" userId="27377008-fd82-4554-a615-a6ec09c51476" providerId="ADAL" clId="{0888D5FE-4D99-405A-B7A4-8057C220D476}" dt="2021-05-18T19:23:30.846" v="35" actId="478"/>
          <ac:picMkLst>
            <pc:docMk/>
            <pc:sldMk cId="3265076513" sldId="400"/>
            <ac:picMk id="14" creationId="{798C09E6-E52C-4085-8FEE-C48E27DA8178}"/>
          </ac:picMkLst>
        </pc:picChg>
        <pc:picChg chg="mod">
          <ac:chgData name="Kristen Sweet-McFarling" userId="27377008-fd82-4554-a615-a6ec09c51476" providerId="ADAL" clId="{0888D5FE-4D99-405A-B7A4-8057C220D476}" dt="2021-05-18T19:30:47.757" v="80" actId="1076"/>
          <ac:picMkLst>
            <pc:docMk/>
            <pc:sldMk cId="3265076513" sldId="400"/>
            <ac:picMk id="15" creationId="{48149A9B-1668-4A18-A637-11D5E693B6FD}"/>
          </ac:picMkLst>
        </pc:picChg>
        <pc:picChg chg="mod">
          <ac:chgData name="Kristen Sweet-McFarling" userId="27377008-fd82-4554-a615-a6ec09c51476" providerId="ADAL" clId="{0888D5FE-4D99-405A-B7A4-8057C220D476}" dt="2021-05-18T19:31:41.218" v="84" actId="1076"/>
          <ac:picMkLst>
            <pc:docMk/>
            <pc:sldMk cId="3265076513" sldId="400"/>
            <ac:picMk id="26" creationId="{15599545-0D5D-4DF0-9A90-6FBC1F9C6EB5}"/>
          </ac:picMkLst>
        </pc:picChg>
      </pc:sldChg>
      <pc:sldChg chg="addSp delSp modSp mod modNotesTx">
        <pc:chgData name="Kristen Sweet-McFarling" userId="27377008-fd82-4554-a615-a6ec09c51476" providerId="ADAL" clId="{0888D5FE-4D99-405A-B7A4-8057C220D476}" dt="2021-05-18T21:46:25.038" v="567" actId="20577"/>
        <pc:sldMkLst>
          <pc:docMk/>
          <pc:sldMk cId="1981851342" sldId="420"/>
        </pc:sldMkLst>
        <pc:spChg chg="mod">
          <ac:chgData name="Kristen Sweet-McFarling" userId="27377008-fd82-4554-a615-a6ec09c51476" providerId="ADAL" clId="{0888D5FE-4D99-405A-B7A4-8057C220D476}" dt="2021-05-18T21:30:12.896" v="285" actId="1076"/>
          <ac:spMkLst>
            <pc:docMk/>
            <pc:sldMk cId="1981851342" sldId="420"/>
            <ac:spMk id="4" creationId="{00000000-0000-0000-0000-000000000000}"/>
          </ac:spMkLst>
        </pc:spChg>
        <pc:spChg chg="mod">
          <ac:chgData name="Kristen Sweet-McFarling" userId="27377008-fd82-4554-a615-a6ec09c51476" providerId="ADAL" clId="{0888D5FE-4D99-405A-B7A4-8057C220D476}" dt="2021-05-18T21:46:02.201" v="538" actId="1038"/>
          <ac:spMkLst>
            <pc:docMk/>
            <pc:sldMk cId="1981851342" sldId="420"/>
            <ac:spMk id="5" creationId="{8E976EA6-1324-46F1-AB42-C6BB9D6F6E9C}"/>
          </ac:spMkLst>
        </pc:spChg>
        <pc:spChg chg="mod">
          <ac:chgData name="Kristen Sweet-McFarling" userId="27377008-fd82-4554-a615-a6ec09c51476" providerId="ADAL" clId="{0888D5FE-4D99-405A-B7A4-8057C220D476}" dt="2021-05-18T21:38:10.212" v="476" actId="1076"/>
          <ac:spMkLst>
            <pc:docMk/>
            <pc:sldMk cId="1981851342" sldId="420"/>
            <ac:spMk id="6" creationId="{5942D791-A6E7-46CB-ABCC-89654D2D15DA}"/>
          </ac:spMkLst>
        </pc:spChg>
        <pc:spChg chg="mod">
          <ac:chgData name="Kristen Sweet-McFarling" userId="27377008-fd82-4554-a615-a6ec09c51476" providerId="ADAL" clId="{0888D5FE-4D99-405A-B7A4-8057C220D476}" dt="2021-05-18T21:38:48.438" v="491" actId="1038"/>
          <ac:spMkLst>
            <pc:docMk/>
            <pc:sldMk cId="1981851342" sldId="420"/>
            <ac:spMk id="23" creationId="{022ECC66-788B-41F1-92BC-B6C40E195DBC}"/>
          </ac:spMkLst>
        </pc:spChg>
        <pc:spChg chg="del mod">
          <ac:chgData name="Kristen Sweet-McFarling" userId="27377008-fd82-4554-a615-a6ec09c51476" providerId="ADAL" clId="{0888D5FE-4D99-405A-B7A4-8057C220D476}" dt="2021-05-18T21:21:50.988" v="210" actId="478"/>
          <ac:spMkLst>
            <pc:docMk/>
            <pc:sldMk cId="1981851342" sldId="420"/>
            <ac:spMk id="24" creationId="{52D3320B-F234-4373-8458-6302CCB4621B}"/>
          </ac:spMkLst>
        </pc:spChg>
        <pc:spChg chg="mod">
          <ac:chgData name="Kristen Sweet-McFarling" userId="27377008-fd82-4554-a615-a6ec09c51476" providerId="ADAL" clId="{0888D5FE-4D99-405A-B7A4-8057C220D476}" dt="2021-05-18T21:39:00.181" v="497" actId="1037"/>
          <ac:spMkLst>
            <pc:docMk/>
            <pc:sldMk cId="1981851342" sldId="420"/>
            <ac:spMk id="25" creationId="{8F08EBEE-CD5E-4731-9360-62B70102F438}"/>
          </ac:spMkLst>
        </pc:spChg>
        <pc:spChg chg="del">
          <ac:chgData name="Kristen Sweet-McFarling" userId="27377008-fd82-4554-a615-a6ec09c51476" providerId="ADAL" clId="{0888D5FE-4D99-405A-B7A4-8057C220D476}" dt="2021-05-18T21:22:31.587" v="214" actId="478"/>
          <ac:spMkLst>
            <pc:docMk/>
            <pc:sldMk cId="1981851342" sldId="420"/>
            <ac:spMk id="26" creationId="{146450E2-CC14-4239-8884-11DAD2427CE2}"/>
          </ac:spMkLst>
        </pc:spChg>
        <pc:spChg chg="del mod">
          <ac:chgData name="Kristen Sweet-McFarling" userId="27377008-fd82-4554-a615-a6ec09c51476" providerId="ADAL" clId="{0888D5FE-4D99-405A-B7A4-8057C220D476}" dt="2021-05-18T21:22:35.974" v="215" actId="478"/>
          <ac:spMkLst>
            <pc:docMk/>
            <pc:sldMk cId="1981851342" sldId="420"/>
            <ac:spMk id="29" creationId="{0D4EEB97-45E8-46EC-BF8D-17AAB5008342}"/>
          </ac:spMkLst>
        </pc:spChg>
        <pc:spChg chg="del">
          <ac:chgData name="Kristen Sweet-McFarling" userId="27377008-fd82-4554-a615-a6ec09c51476" providerId="ADAL" clId="{0888D5FE-4D99-405A-B7A4-8057C220D476}" dt="2021-05-18T21:22:41.183" v="216" actId="478"/>
          <ac:spMkLst>
            <pc:docMk/>
            <pc:sldMk cId="1981851342" sldId="420"/>
            <ac:spMk id="30" creationId="{5E83CBFB-714A-440F-85F1-AA6B0BAEB827}"/>
          </ac:spMkLst>
        </pc:spChg>
        <pc:spChg chg="mod">
          <ac:chgData name="Kristen Sweet-McFarling" userId="27377008-fd82-4554-a615-a6ec09c51476" providerId="ADAL" clId="{0888D5FE-4D99-405A-B7A4-8057C220D476}" dt="2021-05-18T21:39:11.931" v="505" actId="1037"/>
          <ac:spMkLst>
            <pc:docMk/>
            <pc:sldMk cId="1981851342" sldId="420"/>
            <ac:spMk id="31" creationId="{C978702C-CE25-4F75-AB19-CDB1AE41FC29}"/>
          </ac:spMkLst>
        </pc:spChg>
        <pc:spChg chg="del">
          <ac:chgData name="Kristen Sweet-McFarling" userId="27377008-fd82-4554-a615-a6ec09c51476" providerId="ADAL" clId="{0888D5FE-4D99-405A-B7A4-8057C220D476}" dt="2021-05-18T21:22:31.587" v="214" actId="478"/>
          <ac:spMkLst>
            <pc:docMk/>
            <pc:sldMk cId="1981851342" sldId="420"/>
            <ac:spMk id="37" creationId="{4722B9E0-0A1E-4901-8ED3-E5F46CB63102}"/>
          </ac:spMkLst>
        </pc:spChg>
        <pc:spChg chg="del">
          <ac:chgData name="Kristen Sweet-McFarling" userId="27377008-fd82-4554-a615-a6ec09c51476" providerId="ADAL" clId="{0888D5FE-4D99-405A-B7A4-8057C220D476}" dt="2021-05-18T21:21:50.988" v="210" actId="478"/>
          <ac:spMkLst>
            <pc:docMk/>
            <pc:sldMk cId="1981851342" sldId="420"/>
            <ac:spMk id="39" creationId="{98958E04-FFB9-4998-AB75-044947BFD6AF}"/>
          </ac:spMkLst>
        </pc:spChg>
        <pc:spChg chg="mod">
          <ac:chgData name="Kristen Sweet-McFarling" userId="27377008-fd82-4554-a615-a6ec09c51476" providerId="ADAL" clId="{0888D5FE-4D99-405A-B7A4-8057C220D476}" dt="2021-05-18T21:38:10.212" v="476" actId="1076"/>
          <ac:spMkLst>
            <pc:docMk/>
            <pc:sldMk cId="1981851342" sldId="420"/>
            <ac:spMk id="40" creationId="{A1384BA4-C8B0-472A-AFCF-1614A7BA7484}"/>
          </ac:spMkLst>
        </pc:spChg>
        <pc:spChg chg="del">
          <ac:chgData name="Kristen Sweet-McFarling" userId="27377008-fd82-4554-a615-a6ec09c51476" providerId="ADAL" clId="{0888D5FE-4D99-405A-B7A4-8057C220D476}" dt="2021-05-18T21:22:31.587" v="214" actId="478"/>
          <ac:spMkLst>
            <pc:docMk/>
            <pc:sldMk cId="1981851342" sldId="420"/>
            <ac:spMk id="43" creationId="{D6EB25DF-E8B1-4F24-8E4E-95504EA9A532}"/>
          </ac:spMkLst>
        </pc:spChg>
        <pc:spChg chg="del">
          <ac:chgData name="Kristen Sweet-McFarling" userId="27377008-fd82-4554-a615-a6ec09c51476" providerId="ADAL" clId="{0888D5FE-4D99-405A-B7A4-8057C220D476}" dt="2021-05-18T21:22:35.974" v="215" actId="478"/>
          <ac:spMkLst>
            <pc:docMk/>
            <pc:sldMk cId="1981851342" sldId="420"/>
            <ac:spMk id="45" creationId="{675E2D0A-8063-4552-AF1F-405792A6A70F}"/>
          </ac:spMkLst>
        </pc:spChg>
        <pc:spChg chg="del">
          <ac:chgData name="Kristen Sweet-McFarling" userId="27377008-fd82-4554-a615-a6ec09c51476" providerId="ADAL" clId="{0888D5FE-4D99-405A-B7A4-8057C220D476}" dt="2021-05-18T21:22:41.183" v="216" actId="478"/>
          <ac:spMkLst>
            <pc:docMk/>
            <pc:sldMk cId="1981851342" sldId="420"/>
            <ac:spMk id="46" creationId="{E8C2088C-AF9D-4C9F-BA6C-C8A65BD82C38}"/>
          </ac:spMkLst>
        </pc:spChg>
        <pc:spChg chg="mod">
          <ac:chgData name="Kristen Sweet-McFarling" userId="27377008-fd82-4554-a615-a6ec09c51476" providerId="ADAL" clId="{0888D5FE-4D99-405A-B7A4-8057C220D476}" dt="2021-05-18T21:38:10.212" v="476" actId="1076"/>
          <ac:spMkLst>
            <pc:docMk/>
            <pc:sldMk cId="1981851342" sldId="420"/>
            <ac:spMk id="47" creationId="{2A7FF65A-426C-4CDB-BDFB-F11DA7EE29BE}"/>
          </ac:spMkLst>
        </pc:spChg>
        <pc:picChg chg="add del mod modCrop">
          <ac:chgData name="Kristen Sweet-McFarling" userId="27377008-fd82-4554-a615-a6ec09c51476" providerId="ADAL" clId="{0888D5FE-4D99-405A-B7A4-8057C220D476}" dt="2021-05-18T21:46:10.068" v="539" actId="478"/>
          <ac:picMkLst>
            <pc:docMk/>
            <pc:sldMk cId="1981851342" sldId="420"/>
            <ac:picMk id="3" creationId="{C40ECA2E-3111-47BA-8D96-47D514B08F07}"/>
          </ac:picMkLst>
        </pc:picChg>
        <pc:picChg chg="mod">
          <ac:chgData name="Kristen Sweet-McFarling" userId="27377008-fd82-4554-a615-a6ec09c51476" providerId="ADAL" clId="{0888D5FE-4D99-405A-B7A4-8057C220D476}" dt="2021-05-18T21:40:20.946" v="516" actId="1036"/>
          <ac:picMkLst>
            <pc:docMk/>
            <pc:sldMk cId="1981851342" sldId="420"/>
            <ac:picMk id="8" creationId="{55E078E7-503C-4FE9-A174-52DA3912D249}"/>
          </ac:picMkLst>
        </pc:picChg>
        <pc:picChg chg="del">
          <ac:chgData name="Kristen Sweet-McFarling" userId="27377008-fd82-4554-a615-a6ec09c51476" providerId="ADAL" clId="{0888D5FE-4D99-405A-B7A4-8057C220D476}" dt="2021-05-18T21:22:18.276" v="212" actId="478"/>
          <ac:picMkLst>
            <pc:docMk/>
            <pc:sldMk cId="1981851342" sldId="420"/>
            <ac:picMk id="11" creationId="{E233C6D5-6A82-4D5F-9327-0B6BEC219F1D}"/>
          </ac:picMkLst>
        </pc:picChg>
        <pc:picChg chg="mod">
          <ac:chgData name="Kristen Sweet-McFarling" userId="27377008-fd82-4554-a615-a6ec09c51476" providerId="ADAL" clId="{0888D5FE-4D99-405A-B7A4-8057C220D476}" dt="2021-05-18T21:38:48.438" v="491" actId="1038"/>
          <ac:picMkLst>
            <pc:docMk/>
            <pc:sldMk cId="1981851342" sldId="420"/>
            <ac:picMk id="14" creationId="{3F31CF37-65AA-4752-8BE6-5B84E33F63CA}"/>
          </ac:picMkLst>
        </pc:picChg>
        <pc:picChg chg="del">
          <ac:chgData name="Kristen Sweet-McFarling" userId="27377008-fd82-4554-a615-a6ec09c51476" providerId="ADAL" clId="{0888D5FE-4D99-405A-B7A4-8057C220D476}" dt="2021-05-18T21:21:50.988" v="210" actId="478"/>
          <ac:picMkLst>
            <pc:docMk/>
            <pc:sldMk cId="1981851342" sldId="420"/>
            <ac:picMk id="15" creationId="{66C1A873-351E-44F5-A424-1CE49B0D7A43}"/>
          </ac:picMkLst>
        </pc:picChg>
        <pc:picChg chg="mod">
          <ac:chgData name="Kristen Sweet-McFarling" userId="27377008-fd82-4554-a615-a6ec09c51476" providerId="ADAL" clId="{0888D5FE-4D99-405A-B7A4-8057C220D476}" dt="2021-05-18T21:39:49.761" v="511" actId="1035"/>
          <ac:picMkLst>
            <pc:docMk/>
            <pc:sldMk cId="1981851342" sldId="420"/>
            <ac:picMk id="17" creationId="{687538A8-0E76-41DB-B2D5-2F538175B515}"/>
          </ac:picMkLst>
        </pc:picChg>
        <pc:picChg chg="del">
          <ac:chgData name="Kristen Sweet-McFarling" userId="27377008-fd82-4554-a615-a6ec09c51476" providerId="ADAL" clId="{0888D5FE-4D99-405A-B7A4-8057C220D476}" dt="2021-05-18T21:22:35.974" v="215" actId="478"/>
          <ac:picMkLst>
            <pc:docMk/>
            <pc:sldMk cId="1981851342" sldId="420"/>
            <ac:picMk id="28" creationId="{278E53F0-EA8C-4F78-93F2-9253B49F6C6F}"/>
          </ac:picMkLst>
        </pc:picChg>
        <pc:picChg chg="del">
          <ac:chgData name="Kristen Sweet-McFarling" userId="27377008-fd82-4554-a615-a6ec09c51476" providerId="ADAL" clId="{0888D5FE-4D99-405A-B7A4-8057C220D476}" dt="2021-05-18T21:22:41.183" v="216" actId="478"/>
          <ac:picMkLst>
            <pc:docMk/>
            <pc:sldMk cId="1981851342" sldId="420"/>
            <ac:picMk id="33" creationId="{94C3E319-3122-4332-B0F2-CBDB3967AE3D}"/>
          </ac:picMkLst>
        </pc:picChg>
        <pc:picChg chg="mod">
          <ac:chgData name="Kristen Sweet-McFarling" userId="27377008-fd82-4554-a615-a6ec09c51476" providerId="ADAL" clId="{0888D5FE-4D99-405A-B7A4-8057C220D476}" dt="2021-05-18T21:39:29.779" v="506" actId="1076"/>
          <ac:picMkLst>
            <pc:docMk/>
            <pc:sldMk cId="1981851342" sldId="420"/>
            <ac:picMk id="35" creationId="{2618002A-F9F4-45AB-BBC6-9DA803380CCD}"/>
          </ac:picMkLst>
        </pc:picChg>
        <pc:picChg chg="del">
          <ac:chgData name="Kristen Sweet-McFarling" userId="27377008-fd82-4554-a615-a6ec09c51476" providerId="ADAL" clId="{0888D5FE-4D99-405A-B7A4-8057C220D476}" dt="2021-05-18T21:21:50.988" v="210" actId="478"/>
          <ac:picMkLst>
            <pc:docMk/>
            <pc:sldMk cId="1981851342" sldId="420"/>
            <ac:picMk id="50" creationId="{2ABF6451-C3D7-44EF-A211-F5ADFED18BDD}"/>
          </ac:picMkLst>
        </pc:picChg>
        <pc:picChg chg="mod">
          <ac:chgData name="Kristen Sweet-McFarling" userId="27377008-fd82-4554-a615-a6ec09c51476" providerId="ADAL" clId="{0888D5FE-4D99-405A-B7A4-8057C220D476}" dt="2021-05-18T21:39:00.181" v="497" actId="1037"/>
          <ac:picMkLst>
            <pc:docMk/>
            <pc:sldMk cId="1981851342" sldId="420"/>
            <ac:picMk id="51" creationId="{10D8BF24-49F4-4BBB-BE2A-604FA96373AF}"/>
          </ac:picMkLst>
        </pc:picChg>
        <pc:picChg chg="del">
          <ac:chgData name="Kristen Sweet-McFarling" userId="27377008-fd82-4554-a615-a6ec09c51476" providerId="ADAL" clId="{0888D5FE-4D99-405A-B7A4-8057C220D476}" dt="2021-05-18T21:22:31.587" v="214" actId="478"/>
          <ac:picMkLst>
            <pc:docMk/>
            <pc:sldMk cId="1981851342" sldId="420"/>
            <ac:picMk id="52" creationId="{87D6E3BC-66BD-46EC-B2C9-F03A950AF233}"/>
          </ac:picMkLst>
        </pc:picChg>
        <pc:picChg chg="del">
          <ac:chgData name="Kristen Sweet-McFarling" userId="27377008-fd82-4554-a615-a6ec09c51476" providerId="ADAL" clId="{0888D5FE-4D99-405A-B7A4-8057C220D476}" dt="2021-05-18T21:22:35.974" v="215" actId="478"/>
          <ac:picMkLst>
            <pc:docMk/>
            <pc:sldMk cId="1981851342" sldId="420"/>
            <ac:picMk id="53" creationId="{72FC834F-4C12-4D87-8C45-AA35AD523BD3}"/>
          </ac:picMkLst>
        </pc:picChg>
        <pc:picChg chg="del">
          <ac:chgData name="Kristen Sweet-McFarling" userId="27377008-fd82-4554-a615-a6ec09c51476" providerId="ADAL" clId="{0888D5FE-4D99-405A-B7A4-8057C220D476}" dt="2021-05-18T21:22:41.183" v="216" actId="478"/>
          <ac:picMkLst>
            <pc:docMk/>
            <pc:sldMk cId="1981851342" sldId="420"/>
            <ac:picMk id="54" creationId="{CEB2506E-4B19-487E-85EC-EF45424A72E1}"/>
          </ac:picMkLst>
        </pc:picChg>
        <pc:picChg chg="mod">
          <ac:chgData name="Kristen Sweet-McFarling" userId="27377008-fd82-4554-a615-a6ec09c51476" providerId="ADAL" clId="{0888D5FE-4D99-405A-B7A4-8057C220D476}" dt="2021-05-18T21:39:11.931" v="505" actId="1037"/>
          <ac:picMkLst>
            <pc:docMk/>
            <pc:sldMk cId="1981851342" sldId="420"/>
            <ac:picMk id="55" creationId="{D68A8C3F-A10B-40E2-9C7E-9B5785BDEB68}"/>
          </ac:picMkLst>
        </pc:picChg>
      </pc:sldChg>
      <pc:sldChg chg="modSp mod">
        <pc:chgData name="Kristen Sweet-McFarling" userId="27377008-fd82-4554-a615-a6ec09c51476" providerId="ADAL" clId="{0888D5FE-4D99-405A-B7A4-8057C220D476}" dt="2021-05-18T19:39:19.444" v="128" actId="20577"/>
        <pc:sldMkLst>
          <pc:docMk/>
          <pc:sldMk cId="2483971149" sldId="446"/>
        </pc:sldMkLst>
        <pc:spChg chg="mod">
          <ac:chgData name="Kristen Sweet-McFarling" userId="27377008-fd82-4554-a615-a6ec09c51476" providerId="ADAL" clId="{0888D5FE-4D99-405A-B7A4-8057C220D476}" dt="2021-05-18T19:39:19.444" v="128" actId="20577"/>
          <ac:spMkLst>
            <pc:docMk/>
            <pc:sldMk cId="2483971149" sldId="446"/>
            <ac:spMk id="2" creationId="{31B0D4A3-1B9A-ED42-A835-CBE0BD461DC6}"/>
          </ac:spMkLst>
        </pc:spChg>
      </pc:sldChg>
      <pc:sldChg chg="delSp del delCm">
        <pc:chgData name="Kristen Sweet-McFarling" userId="27377008-fd82-4554-a615-a6ec09c51476" providerId="ADAL" clId="{0888D5FE-4D99-405A-B7A4-8057C220D476}" dt="2021-05-18T21:47:12.293" v="572" actId="2696"/>
        <pc:sldMkLst>
          <pc:docMk/>
          <pc:sldMk cId="481337128" sldId="468"/>
        </pc:sldMkLst>
        <pc:picChg chg="del">
          <ac:chgData name="Kristen Sweet-McFarling" userId="27377008-fd82-4554-a615-a6ec09c51476" providerId="ADAL" clId="{0888D5FE-4D99-405A-B7A4-8057C220D476}" dt="2021-05-18T21:13:28.557" v="152"/>
          <ac:picMkLst>
            <pc:docMk/>
            <pc:sldMk cId="481337128" sldId="468"/>
            <ac:picMk id="4" creationId="{D5E7557A-C04D-4AA3-8A7F-C6DF4F359857}"/>
          </ac:picMkLst>
        </pc:picChg>
      </pc:sldChg>
      <pc:sldChg chg="modSp mod">
        <pc:chgData name="Kristen Sweet-McFarling" userId="27377008-fd82-4554-a615-a6ec09c51476" providerId="ADAL" clId="{0888D5FE-4D99-405A-B7A4-8057C220D476}" dt="2021-05-18T21:52:57.238" v="636" actId="20577"/>
        <pc:sldMkLst>
          <pc:docMk/>
          <pc:sldMk cId="1362981264" sldId="489"/>
        </pc:sldMkLst>
        <pc:spChg chg="mod">
          <ac:chgData name="Kristen Sweet-McFarling" userId="27377008-fd82-4554-a615-a6ec09c51476" providerId="ADAL" clId="{0888D5FE-4D99-405A-B7A4-8057C220D476}" dt="2021-05-18T21:52:57.238" v="636" actId="20577"/>
          <ac:spMkLst>
            <pc:docMk/>
            <pc:sldMk cId="1362981264" sldId="489"/>
            <ac:spMk id="24" creationId="{2EA48F4A-E56F-4AF2-8AD2-E7F2E23F8666}"/>
          </ac:spMkLst>
        </pc:spChg>
      </pc:sldChg>
      <pc:sldChg chg="modSp mod">
        <pc:chgData name="Kristen Sweet-McFarling" userId="27377008-fd82-4554-a615-a6ec09c51476" providerId="ADAL" clId="{0888D5FE-4D99-405A-B7A4-8057C220D476}" dt="2021-05-18T19:32:37.105" v="105" actId="14100"/>
        <pc:sldMkLst>
          <pc:docMk/>
          <pc:sldMk cId="2737343938" sldId="496"/>
        </pc:sldMkLst>
        <pc:spChg chg="mod">
          <ac:chgData name="Kristen Sweet-McFarling" userId="27377008-fd82-4554-a615-a6ec09c51476" providerId="ADAL" clId="{0888D5FE-4D99-405A-B7A4-8057C220D476}" dt="2021-05-18T19:32:37.105" v="105" actId="14100"/>
          <ac:spMkLst>
            <pc:docMk/>
            <pc:sldMk cId="2737343938" sldId="496"/>
            <ac:spMk id="5" creationId="{6785D46A-F996-47E2-9BE4-4E6B022ED31A}"/>
          </ac:spMkLst>
        </pc:spChg>
      </pc:sldChg>
      <pc:sldChg chg="addSp delSp modSp mod addCm delCm modCm modNotesTx">
        <pc:chgData name="Kristen Sweet-McFarling" userId="27377008-fd82-4554-a615-a6ec09c51476" providerId="ADAL" clId="{0888D5FE-4D99-405A-B7A4-8057C220D476}" dt="2021-05-18T22:45:45.213" v="1471" actId="207"/>
        <pc:sldMkLst>
          <pc:docMk/>
          <pc:sldMk cId="3183633944" sldId="498"/>
        </pc:sldMkLst>
        <pc:spChg chg="mod">
          <ac:chgData name="Kristen Sweet-McFarling" userId="27377008-fd82-4554-a615-a6ec09c51476" providerId="ADAL" clId="{0888D5FE-4D99-405A-B7A4-8057C220D476}" dt="2021-05-18T21:49:29.619" v="587" actId="20577"/>
          <ac:spMkLst>
            <pc:docMk/>
            <pc:sldMk cId="3183633944" sldId="498"/>
            <ac:spMk id="5" creationId="{B7B6B20D-DA54-45A4-B6A0-B5816D2E75FA}"/>
          </ac:spMkLst>
        </pc:spChg>
        <pc:spChg chg="mod">
          <ac:chgData name="Kristen Sweet-McFarling" userId="27377008-fd82-4554-a615-a6ec09c51476" providerId="ADAL" clId="{0888D5FE-4D99-405A-B7A4-8057C220D476}" dt="2021-05-18T22:07:36.311" v="854" actId="1037"/>
          <ac:spMkLst>
            <pc:docMk/>
            <pc:sldMk cId="3183633944" sldId="498"/>
            <ac:spMk id="14" creationId="{6A05110E-6FCE-4A53-88C3-90FDE3DC0396}"/>
          </ac:spMkLst>
        </pc:spChg>
        <pc:spChg chg="del">
          <ac:chgData name="Kristen Sweet-McFarling" userId="27377008-fd82-4554-a615-a6ec09c51476" providerId="ADAL" clId="{0888D5FE-4D99-405A-B7A4-8057C220D476}" dt="2021-05-18T22:02:01.332" v="675" actId="478"/>
          <ac:spMkLst>
            <pc:docMk/>
            <pc:sldMk cId="3183633944" sldId="498"/>
            <ac:spMk id="15" creationId="{6E7E1EAD-D6BF-4F36-B1FD-4BF7FFB46E6F}"/>
          </ac:spMkLst>
        </pc:spChg>
        <pc:spChg chg="del">
          <ac:chgData name="Kristen Sweet-McFarling" userId="27377008-fd82-4554-a615-a6ec09c51476" providerId="ADAL" clId="{0888D5FE-4D99-405A-B7A4-8057C220D476}" dt="2021-05-18T22:02:05.084" v="676" actId="478"/>
          <ac:spMkLst>
            <pc:docMk/>
            <pc:sldMk cId="3183633944" sldId="498"/>
            <ac:spMk id="16" creationId="{036DEE1D-CE02-4E95-85CF-90A42D723027}"/>
          </ac:spMkLst>
        </pc:spChg>
        <pc:spChg chg="add mod">
          <ac:chgData name="Kristen Sweet-McFarling" userId="27377008-fd82-4554-a615-a6ec09c51476" providerId="ADAL" clId="{0888D5FE-4D99-405A-B7A4-8057C220D476}" dt="2021-05-18T22:07:36.311" v="854" actId="1037"/>
          <ac:spMkLst>
            <pc:docMk/>
            <pc:sldMk cId="3183633944" sldId="498"/>
            <ac:spMk id="17" creationId="{239DC311-1DEF-4247-9F7F-107C141172A4}"/>
          </ac:spMkLst>
        </pc:spChg>
        <pc:spChg chg="add mod">
          <ac:chgData name="Kristen Sweet-McFarling" userId="27377008-fd82-4554-a615-a6ec09c51476" providerId="ADAL" clId="{0888D5FE-4D99-405A-B7A4-8057C220D476}" dt="2021-05-18T22:07:36.311" v="854" actId="1037"/>
          <ac:spMkLst>
            <pc:docMk/>
            <pc:sldMk cId="3183633944" sldId="498"/>
            <ac:spMk id="18" creationId="{4E8F99AD-D290-412C-B520-C8B5AE60DABB}"/>
          </ac:spMkLst>
        </pc:spChg>
        <pc:spChg chg="add mod">
          <ac:chgData name="Kristen Sweet-McFarling" userId="27377008-fd82-4554-a615-a6ec09c51476" providerId="ADAL" clId="{0888D5FE-4D99-405A-B7A4-8057C220D476}" dt="2021-05-18T22:07:36.311" v="854" actId="1037"/>
          <ac:spMkLst>
            <pc:docMk/>
            <pc:sldMk cId="3183633944" sldId="498"/>
            <ac:spMk id="19" creationId="{7C370394-BDC8-4402-9E1C-4A04771C019F}"/>
          </ac:spMkLst>
        </pc:spChg>
        <pc:spChg chg="add mod">
          <ac:chgData name="Kristen Sweet-McFarling" userId="27377008-fd82-4554-a615-a6ec09c51476" providerId="ADAL" clId="{0888D5FE-4D99-405A-B7A4-8057C220D476}" dt="2021-05-18T22:07:36.311" v="854" actId="1037"/>
          <ac:spMkLst>
            <pc:docMk/>
            <pc:sldMk cId="3183633944" sldId="498"/>
            <ac:spMk id="20" creationId="{4AB6A0A0-0BBE-4FD8-A99F-A67F3C07908B}"/>
          </ac:spMkLst>
        </pc:spChg>
        <pc:spChg chg="add mod">
          <ac:chgData name="Kristen Sweet-McFarling" userId="27377008-fd82-4554-a615-a6ec09c51476" providerId="ADAL" clId="{0888D5FE-4D99-405A-B7A4-8057C220D476}" dt="2021-05-18T22:07:36.311" v="854" actId="1037"/>
          <ac:spMkLst>
            <pc:docMk/>
            <pc:sldMk cId="3183633944" sldId="498"/>
            <ac:spMk id="21" creationId="{F88E3CC5-9491-43A3-B282-F6653FBFD71F}"/>
          </ac:spMkLst>
        </pc:spChg>
        <pc:spChg chg="add mod ord">
          <ac:chgData name="Kristen Sweet-McFarling" userId="27377008-fd82-4554-a615-a6ec09c51476" providerId="ADAL" clId="{0888D5FE-4D99-405A-B7A4-8057C220D476}" dt="2021-05-18T22:45:45.213" v="1471" actId="207"/>
          <ac:spMkLst>
            <pc:docMk/>
            <pc:sldMk cId="3183633944" sldId="498"/>
            <ac:spMk id="22" creationId="{7F974C0C-924E-4D8C-A647-B6CD68DEA571}"/>
          </ac:spMkLst>
        </pc:spChg>
        <pc:picChg chg="add del mod ord modCrop">
          <ac:chgData name="Kristen Sweet-McFarling" userId="27377008-fd82-4554-a615-a6ec09c51476" providerId="ADAL" clId="{0888D5FE-4D99-405A-B7A4-8057C220D476}" dt="2021-05-18T22:24:57.916" v="1059" actId="478"/>
          <ac:picMkLst>
            <pc:docMk/>
            <pc:sldMk cId="3183633944" sldId="498"/>
            <ac:picMk id="4" creationId="{017FB020-C200-47AC-A041-4E8FF046A2D7}"/>
          </ac:picMkLst>
        </pc:picChg>
        <pc:picChg chg="mod">
          <ac:chgData name="Kristen Sweet-McFarling" userId="27377008-fd82-4554-a615-a6ec09c51476" providerId="ADAL" clId="{0888D5FE-4D99-405A-B7A4-8057C220D476}" dt="2021-05-18T22:06:08.155" v="832" actId="14826"/>
          <ac:picMkLst>
            <pc:docMk/>
            <pc:sldMk cId="3183633944" sldId="498"/>
            <ac:picMk id="7" creationId="{25F1636E-CC31-4B9B-87E4-C46C0669F67E}"/>
          </ac:picMkLst>
        </pc:picChg>
        <pc:picChg chg="add mod ord modCrop">
          <ac:chgData name="Kristen Sweet-McFarling" userId="27377008-fd82-4554-a615-a6ec09c51476" providerId="ADAL" clId="{0888D5FE-4D99-405A-B7A4-8057C220D476}" dt="2021-05-18T22:42:13.639" v="1151" actId="732"/>
          <ac:picMkLst>
            <pc:docMk/>
            <pc:sldMk cId="3183633944" sldId="498"/>
            <ac:picMk id="8" creationId="{EBD1E973-1944-4C18-9046-A8540C1A1F73}"/>
          </ac:picMkLst>
        </pc:picChg>
        <pc:picChg chg="mod">
          <ac:chgData name="Kristen Sweet-McFarling" userId="27377008-fd82-4554-a615-a6ec09c51476" providerId="ADAL" clId="{0888D5FE-4D99-405A-B7A4-8057C220D476}" dt="2021-05-18T22:05:31.928" v="831" actId="14826"/>
          <ac:picMkLst>
            <pc:docMk/>
            <pc:sldMk cId="3183633944" sldId="498"/>
            <ac:picMk id="9" creationId="{482DCF80-B2F4-414F-8D49-0DBA36B08D74}"/>
          </ac:picMkLst>
        </pc:picChg>
        <pc:picChg chg="add mod">
          <ac:chgData name="Kristen Sweet-McFarling" userId="27377008-fd82-4554-a615-a6ec09c51476" providerId="ADAL" clId="{0888D5FE-4D99-405A-B7A4-8057C220D476}" dt="2021-05-18T22:06:48.831" v="834" actId="14826"/>
          <ac:picMkLst>
            <pc:docMk/>
            <pc:sldMk cId="3183633944" sldId="498"/>
            <ac:picMk id="10" creationId="{7669890B-F767-47D6-BE34-FB74EAAD4DE6}"/>
          </ac:picMkLst>
        </pc:picChg>
        <pc:picChg chg="mod">
          <ac:chgData name="Kristen Sweet-McFarling" userId="27377008-fd82-4554-a615-a6ec09c51476" providerId="ADAL" clId="{0888D5FE-4D99-405A-B7A4-8057C220D476}" dt="2021-05-18T22:01:38.371" v="672" actId="1076"/>
          <ac:picMkLst>
            <pc:docMk/>
            <pc:sldMk cId="3183633944" sldId="498"/>
            <ac:picMk id="11" creationId="{FA866CA4-D67A-4840-AE3C-A38515B9E5FD}"/>
          </ac:picMkLst>
        </pc:picChg>
        <pc:picChg chg="add mod">
          <ac:chgData name="Kristen Sweet-McFarling" userId="27377008-fd82-4554-a615-a6ec09c51476" providerId="ADAL" clId="{0888D5FE-4D99-405A-B7A4-8057C220D476}" dt="2021-05-18T22:06:31.785" v="833" actId="14826"/>
          <ac:picMkLst>
            <pc:docMk/>
            <pc:sldMk cId="3183633944" sldId="498"/>
            <ac:picMk id="12" creationId="{6DAD4153-F050-4737-A145-BB602FF597D5}"/>
          </ac:picMkLst>
        </pc:picChg>
        <pc:picChg chg="add mod">
          <ac:chgData name="Kristen Sweet-McFarling" userId="27377008-fd82-4554-a615-a6ec09c51476" providerId="ADAL" clId="{0888D5FE-4D99-405A-B7A4-8057C220D476}" dt="2021-05-18T22:07:13.875" v="835" actId="14826"/>
          <ac:picMkLst>
            <pc:docMk/>
            <pc:sldMk cId="3183633944" sldId="498"/>
            <ac:picMk id="13" creationId="{EF6F5166-28E6-459B-AB60-EE84255C3C43}"/>
          </ac:picMkLst>
        </pc:picChg>
      </pc:sldChg>
      <pc:sldChg chg="modSp mod addCm modCm">
        <pc:chgData name="Kristen Sweet-McFarling" userId="27377008-fd82-4554-a615-a6ec09c51476" providerId="ADAL" clId="{0888D5FE-4D99-405A-B7A4-8057C220D476}" dt="2021-05-18T23:04:05.881" v="1791"/>
        <pc:sldMkLst>
          <pc:docMk/>
          <pc:sldMk cId="2593547052" sldId="504"/>
        </pc:sldMkLst>
        <pc:spChg chg="mod">
          <ac:chgData name="Kristen Sweet-McFarling" userId="27377008-fd82-4554-a615-a6ec09c51476" providerId="ADAL" clId="{0888D5FE-4D99-405A-B7A4-8057C220D476}" dt="2021-05-18T23:03:45.216" v="1790" actId="13926"/>
          <ac:spMkLst>
            <pc:docMk/>
            <pc:sldMk cId="2593547052" sldId="504"/>
            <ac:spMk id="17" creationId="{685C2314-D0E6-4E01-89E1-0761320B9830}"/>
          </ac:spMkLst>
        </pc:spChg>
        <pc:spChg chg="mod">
          <ac:chgData name="Kristen Sweet-McFarling" userId="27377008-fd82-4554-a615-a6ec09c51476" providerId="ADAL" clId="{0888D5FE-4D99-405A-B7A4-8057C220D476}" dt="2021-05-18T22:58:54.412" v="1674"/>
          <ac:spMkLst>
            <pc:docMk/>
            <pc:sldMk cId="2593547052" sldId="504"/>
            <ac:spMk id="18" creationId="{37F23737-262D-429D-96CC-C77040F774F3}"/>
          </ac:spMkLst>
        </pc:spChg>
        <pc:picChg chg="mod">
          <ac:chgData name="Kristen Sweet-McFarling" userId="27377008-fd82-4554-a615-a6ec09c51476" providerId="ADAL" clId="{0888D5FE-4D99-405A-B7A4-8057C220D476}" dt="2021-05-18T23:00:31.751" v="1676" actId="14826"/>
          <ac:picMkLst>
            <pc:docMk/>
            <pc:sldMk cId="2593547052" sldId="504"/>
            <ac:picMk id="16" creationId="{9648D36D-A66A-40DF-972D-3BA60D042B13}"/>
          </ac:picMkLst>
        </pc:picChg>
        <pc:picChg chg="mod">
          <ac:chgData name="Kristen Sweet-McFarling" userId="27377008-fd82-4554-a615-a6ec09c51476" providerId="ADAL" clId="{0888D5FE-4D99-405A-B7A4-8057C220D476}" dt="2021-05-18T22:59:14.636" v="1675" actId="14826"/>
          <ac:picMkLst>
            <pc:docMk/>
            <pc:sldMk cId="2593547052" sldId="504"/>
            <ac:picMk id="20" creationId="{AF5A881F-CBF7-4A5B-9A06-425ADF208B9A}"/>
          </ac:picMkLst>
        </pc:picChg>
      </pc:sldChg>
      <pc:sldChg chg="modSp mod delCm">
        <pc:chgData name="Kristen Sweet-McFarling" userId="27377008-fd82-4554-a615-a6ec09c51476" providerId="ADAL" clId="{0888D5FE-4D99-405A-B7A4-8057C220D476}" dt="2021-05-18T21:52:16.675" v="635" actId="1592"/>
        <pc:sldMkLst>
          <pc:docMk/>
          <pc:sldMk cId="115291641" sldId="506"/>
        </pc:sldMkLst>
        <pc:spChg chg="mod">
          <ac:chgData name="Kristen Sweet-McFarling" userId="27377008-fd82-4554-a615-a6ec09c51476" providerId="ADAL" clId="{0888D5FE-4D99-405A-B7A4-8057C220D476}" dt="2021-05-18T21:52:14.678" v="634" actId="20577"/>
          <ac:spMkLst>
            <pc:docMk/>
            <pc:sldMk cId="115291641" sldId="506"/>
            <ac:spMk id="6" creationId="{5C827507-8BC1-4EAE-99A1-043B73D0C891}"/>
          </ac:spMkLst>
        </pc:spChg>
      </pc:sldChg>
      <pc:sldChg chg="addSp delSp modSp del mod modNotesTx">
        <pc:chgData name="Kristen Sweet-McFarling" userId="27377008-fd82-4554-a615-a6ec09c51476" providerId="ADAL" clId="{0888D5FE-4D99-405A-B7A4-8057C220D476}" dt="2021-05-18T22:57:08.555" v="1667" actId="2696"/>
        <pc:sldMkLst>
          <pc:docMk/>
          <pc:sldMk cId="1679728730" sldId="509"/>
        </pc:sldMkLst>
        <pc:spChg chg="add del">
          <ac:chgData name="Kristen Sweet-McFarling" userId="27377008-fd82-4554-a615-a6ec09c51476" providerId="ADAL" clId="{0888D5FE-4D99-405A-B7A4-8057C220D476}" dt="2021-05-18T22:20:45.366" v="998" actId="478"/>
          <ac:spMkLst>
            <pc:docMk/>
            <pc:sldMk cId="1679728730" sldId="509"/>
            <ac:spMk id="17" creationId="{9FBFE59C-C3A4-4DF1-B8A6-0744AD1288A7}"/>
          </ac:spMkLst>
        </pc:spChg>
        <pc:spChg chg="add mod ord">
          <ac:chgData name="Kristen Sweet-McFarling" userId="27377008-fd82-4554-a615-a6ec09c51476" providerId="ADAL" clId="{0888D5FE-4D99-405A-B7A4-8057C220D476}" dt="2021-05-18T22:19:16.302" v="973" actId="171"/>
          <ac:spMkLst>
            <pc:docMk/>
            <pc:sldMk cId="1679728730" sldId="509"/>
            <ac:spMk id="22" creationId="{4F072C62-2E1C-405C-ABEC-FC0553BF9CE3}"/>
          </ac:spMkLst>
        </pc:spChg>
        <pc:picChg chg="del">
          <ac:chgData name="Kristen Sweet-McFarling" userId="27377008-fd82-4554-a615-a6ec09c51476" providerId="ADAL" clId="{0888D5FE-4D99-405A-B7A4-8057C220D476}" dt="2021-05-18T22:20:51.815" v="999" actId="478"/>
          <ac:picMkLst>
            <pc:docMk/>
            <pc:sldMk cId="1679728730" sldId="509"/>
            <ac:picMk id="6" creationId="{E1142FD6-D550-4FF7-8E97-5B876FB99BD3}"/>
          </ac:picMkLst>
        </pc:picChg>
        <pc:picChg chg="add mod ord">
          <ac:chgData name="Kristen Sweet-McFarling" userId="27377008-fd82-4554-a615-a6ec09c51476" providerId="ADAL" clId="{0888D5FE-4D99-405A-B7A4-8057C220D476}" dt="2021-05-18T22:21:53.846" v="1057" actId="1036"/>
          <ac:picMkLst>
            <pc:docMk/>
            <pc:sldMk cId="1679728730" sldId="509"/>
            <ac:picMk id="21" creationId="{004C0AC0-A64F-482E-976D-C0A86EB4334E}"/>
          </ac:picMkLst>
        </pc:picChg>
      </pc:sldChg>
      <pc:sldChg chg="addSp modSp mod ord">
        <pc:chgData name="Kristen Sweet-McFarling" userId="27377008-fd82-4554-a615-a6ec09c51476" providerId="ADAL" clId="{0888D5FE-4D99-405A-B7A4-8057C220D476}" dt="2021-05-18T21:14:37.242" v="182" actId="1035"/>
        <pc:sldMkLst>
          <pc:docMk/>
          <pc:sldMk cId="392801556" sldId="514"/>
        </pc:sldMkLst>
        <pc:spChg chg="mod">
          <ac:chgData name="Kristen Sweet-McFarling" userId="27377008-fd82-4554-a615-a6ec09c51476" providerId="ADAL" clId="{0888D5FE-4D99-405A-B7A4-8057C220D476}" dt="2021-05-18T21:13:43.833" v="173" actId="20577"/>
          <ac:spMkLst>
            <pc:docMk/>
            <pc:sldMk cId="392801556" sldId="514"/>
            <ac:spMk id="5" creationId="{11DAAA00-A88C-4526-9762-A53B6D86258E}"/>
          </ac:spMkLst>
        </pc:spChg>
        <pc:picChg chg="add mod">
          <ac:chgData name="Kristen Sweet-McFarling" userId="27377008-fd82-4554-a615-a6ec09c51476" providerId="ADAL" clId="{0888D5FE-4D99-405A-B7A4-8057C220D476}" dt="2021-05-18T21:14:37.242" v="182" actId="1035"/>
          <ac:picMkLst>
            <pc:docMk/>
            <pc:sldMk cId="392801556" sldId="514"/>
            <ac:picMk id="3" creationId="{56F9561B-E401-47DC-8583-DB9FBA0D071B}"/>
          </ac:picMkLst>
        </pc:picChg>
        <pc:picChg chg="mod">
          <ac:chgData name="Kristen Sweet-McFarling" userId="27377008-fd82-4554-a615-a6ec09c51476" providerId="ADAL" clId="{0888D5FE-4D99-405A-B7A4-8057C220D476}" dt="2021-05-18T21:14:04.729" v="174" actId="14826"/>
          <ac:picMkLst>
            <pc:docMk/>
            <pc:sldMk cId="392801556" sldId="514"/>
            <ac:picMk id="8" creationId="{AAF121FD-592A-44DC-9C81-962530A9E4E9}"/>
          </ac:picMkLst>
        </pc:picChg>
      </pc:sldChg>
      <pc:sldChg chg="modSp mod ord">
        <pc:chgData name="Kristen Sweet-McFarling" userId="27377008-fd82-4554-a615-a6ec09c51476" providerId="ADAL" clId="{0888D5FE-4D99-405A-B7A4-8057C220D476}" dt="2021-05-18T19:32:49.590" v="114" actId="20577"/>
        <pc:sldMkLst>
          <pc:docMk/>
          <pc:sldMk cId="1245005069" sldId="518"/>
        </pc:sldMkLst>
        <pc:spChg chg="mod">
          <ac:chgData name="Kristen Sweet-McFarling" userId="27377008-fd82-4554-a615-a6ec09c51476" providerId="ADAL" clId="{0888D5FE-4D99-405A-B7A4-8057C220D476}" dt="2021-05-18T19:32:49.590" v="114" actId="20577"/>
          <ac:spMkLst>
            <pc:docMk/>
            <pc:sldMk cId="1245005069" sldId="518"/>
            <ac:spMk id="3" creationId="{F177E658-BBA8-4A0B-8876-433F7E28BB1D}"/>
          </ac:spMkLst>
        </pc:spChg>
      </pc:sldChg>
      <pc:sldChg chg="delSp add del mod">
        <pc:chgData name="Kristen Sweet-McFarling" userId="27377008-fd82-4554-a615-a6ec09c51476" providerId="ADAL" clId="{0888D5FE-4D99-405A-B7A4-8057C220D476}" dt="2021-05-18T21:14:45.828" v="183" actId="2696"/>
        <pc:sldMkLst>
          <pc:docMk/>
          <pc:sldMk cId="95614483" sldId="523"/>
        </pc:sldMkLst>
        <pc:spChg chg="del">
          <ac:chgData name="Kristen Sweet-McFarling" userId="27377008-fd82-4554-a615-a6ec09c51476" providerId="ADAL" clId="{0888D5FE-4D99-405A-B7A4-8057C220D476}" dt="2021-05-18T21:12:45.187" v="130" actId="478"/>
          <ac:spMkLst>
            <pc:docMk/>
            <pc:sldMk cId="95614483" sldId="523"/>
            <ac:spMk id="10" creationId="{98FE5C2D-684B-4959-A7DE-96E749C257C7}"/>
          </ac:spMkLst>
        </pc:spChg>
        <pc:spChg chg="del">
          <ac:chgData name="Kristen Sweet-McFarling" userId="27377008-fd82-4554-a615-a6ec09c51476" providerId="ADAL" clId="{0888D5FE-4D99-405A-B7A4-8057C220D476}" dt="2021-05-18T21:12:45.187" v="130" actId="478"/>
          <ac:spMkLst>
            <pc:docMk/>
            <pc:sldMk cId="95614483" sldId="523"/>
            <ac:spMk id="11" creationId="{D1CF438E-2822-4AB2-9FBC-E85980A1F8E6}"/>
          </ac:spMkLst>
        </pc:spChg>
        <pc:spChg chg="del">
          <ac:chgData name="Kristen Sweet-McFarling" userId="27377008-fd82-4554-a615-a6ec09c51476" providerId="ADAL" clId="{0888D5FE-4D99-405A-B7A4-8057C220D476}" dt="2021-05-18T21:12:45.187" v="130" actId="478"/>
          <ac:spMkLst>
            <pc:docMk/>
            <pc:sldMk cId="95614483" sldId="523"/>
            <ac:spMk id="12" creationId="{D43D0B6E-5FDF-454C-9726-CA390BD12BBE}"/>
          </ac:spMkLst>
        </pc:spChg>
        <pc:grpChg chg="del">
          <ac:chgData name="Kristen Sweet-McFarling" userId="27377008-fd82-4554-a615-a6ec09c51476" providerId="ADAL" clId="{0888D5FE-4D99-405A-B7A4-8057C220D476}" dt="2021-05-18T21:12:45.187" v="130" actId="478"/>
          <ac:grpSpMkLst>
            <pc:docMk/>
            <pc:sldMk cId="95614483" sldId="523"/>
            <ac:grpSpMk id="48" creationId="{7A0FC21C-9236-4047-8B9B-1B1B4F4BC190}"/>
          </ac:grpSpMkLst>
        </pc:grpChg>
      </pc:sldChg>
      <pc:sldChg chg="delSp modSp mod">
        <pc:chgData name="Kristen Sweet-McFarling" userId="27377008-fd82-4554-a615-a6ec09c51476" providerId="ADAL" clId="{0888D5FE-4D99-405A-B7A4-8057C220D476}" dt="2021-05-18T21:15:35.536" v="186" actId="478"/>
        <pc:sldMkLst>
          <pc:docMk/>
          <pc:sldMk cId="3466907180" sldId="524"/>
        </pc:sldMkLst>
        <pc:spChg chg="del mod">
          <ac:chgData name="Kristen Sweet-McFarling" userId="27377008-fd82-4554-a615-a6ec09c51476" providerId="ADAL" clId="{0888D5FE-4D99-405A-B7A4-8057C220D476}" dt="2021-05-18T21:15:35.536" v="186" actId="478"/>
          <ac:spMkLst>
            <pc:docMk/>
            <pc:sldMk cId="3466907180" sldId="524"/>
            <ac:spMk id="2" creationId="{2B51AD43-B116-492C-AE82-D4D28C4CA5B4}"/>
          </ac:spMkLst>
        </pc:spChg>
      </pc:sldChg>
      <pc:sldChg chg="delSp modSp new del mod">
        <pc:chgData name="Kristen Sweet-McFarling" userId="27377008-fd82-4554-a615-a6ec09c51476" providerId="ADAL" clId="{0888D5FE-4D99-405A-B7A4-8057C220D476}" dt="2021-05-18T21:13:17.694" v="151" actId="2696"/>
        <pc:sldMkLst>
          <pc:docMk/>
          <pc:sldMk cId="3050774565" sldId="525"/>
        </pc:sldMkLst>
        <pc:spChg chg="mod">
          <ac:chgData name="Kristen Sweet-McFarling" userId="27377008-fd82-4554-a615-a6ec09c51476" providerId="ADAL" clId="{0888D5FE-4D99-405A-B7A4-8057C220D476}" dt="2021-05-18T21:13:06.628" v="149" actId="20577"/>
          <ac:spMkLst>
            <pc:docMk/>
            <pc:sldMk cId="3050774565" sldId="525"/>
            <ac:spMk id="3" creationId="{70AE205C-1FBB-4E51-91D3-3F0E2B1282B4}"/>
          </ac:spMkLst>
        </pc:spChg>
        <pc:spChg chg="del">
          <ac:chgData name="Kristen Sweet-McFarling" userId="27377008-fd82-4554-a615-a6ec09c51476" providerId="ADAL" clId="{0888D5FE-4D99-405A-B7A4-8057C220D476}" dt="2021-05-18T21:13:13.597" v="150" actId="478"/>
          <ac:spMkLst>
            <pc:docMk/>
            <pc:sldMk cId="3050774565" sldId="525"/>
            <ac:spMk id="4" creationId="{DF18F9A3-5D5D-4FCD-A528-5E156F4075DD}"/>
          </ac:spMkLst>
        </pc:spChg>
      </pc:sldChg>
      <pc:sldChg chg="add">
        <pc:chgData name="Kristen Sweet-McFarling" userId="27377008-fd82-4554-a615-a6ec09c51476" providerId="ADAL" clId="{0888D5FE-4D99-405A-B7A4-8057C220D476}" dt="2021-05-18T21:13:31.281" v="153" actId="2890"/>
        <pc:sldMkLst>
          <pc:docMk/>
          <pc:sldMk cId="3085159039" sldId="525"/>
        </pc:sldMkLst>
      </pc:sldChg>
      <pc:sldChg chg="addSp delSp modSp add mod addCm modCm">
        <pc:chgData name="Kristen Sweet-McFarling" userId="27377008-fd82-4554-a615-a6ec09c51476" providerId="ADAL" clId="{0888D5FE-4D99-405A-B7A4-8057C220D476}" dt="2021-05-18T22:57:29.409" v="1669"/>
        <pc:sldMkLst>
          <pc:docMk/>
          <pc:sldMk cId="241705873" sldId="526"/>
        </pc:sldMkLst>
        <pc:spChg chg="mod">
          <ac:chgData name="Kristen Sweet-McFarling" userId="27377008-fd82-4554-a615-a6ec09c51476" providerId="ADAL" clId="{0888D5FE-4D99-405A-B7A4-8057C220D476}" dt="2021-05-18T22:51:15.827" v="1516" actId="20577"/>
          <ac:spMkLst>
            <pc:docMk/>
            <pc:sldMk cId="241705873" sldId="526"/>
            <ac:spMk id="2" creationId="{C222BC26-C1DA-3545-9AEC-BD4132C3D2BE}"/>
          </ac:spMkLst>
        </pc:spChg>
        <pc:spChg chg="mod">
          <ac:chgData name="Kristen Sweet-McFarling" userId="27377008-fd82-4554-a615-a6ec09c51476" providerId="ADAL" clId="{0888D5FE-4D99-405A-B7A4-8057C220D476}" dt="2021-05-18T22:56:23.202" v="1666" actId="1076"/>
          <ac:spMkLst>
            <pc:docMk/>
            <pc:sldMk cId="241705873" sldId="526"/>
            <ac:spMk id="3" creationId="{D73A0FA2-91B1-A049-84F5-8A43527AC218}"/>
          </ac:spMkLst>
        </pc:spChg>
        <pc:spChg chg="mod">
          <ac:chgData name="Kristen Sweet-McFarling" userId="27377008-fd82-4554-a615-a6ec09c51476" providerId="ADAL" clId="{0888D5FE-4D99-405A-B7A4-8057C220D476}" dt="2021-05-18T22:55:17.726" v="1663" actId="1036"/>
          <ac:spMkLst>
            <pc:docMk/>
            <pc:sldMk cId="241705873" sldId="526"/>
            <ac:spMk id="10" creationId="{35A62800-E136-4110-B6D3-6095A28D936E}"/>
          </ac:spMkLst>
        </pc:spChg>
        <pc:spChg chg="mod">
          <ac:chgData name="Kristen Sweet-McFarling" userId="27377008-fd82-4554-a615-a6ec09c51476" providerId="ADAL" clId="{0888D5FE-4D99-405A-B7A4-8057C220D476}" dt="2021-05-18T22:50:41.319" v="1507" actId="20577"/>
          <ac:spMkLst>
            <pc:docMk/>
            <pc:sldMk cId="241705873" sldId="526"/>
            <ac:spMk id="11" creationId="{267798C7-AC75-4667-8ED3-FDB39425CE45}"/>
          </ac:spMkLst>
        </pc:spChg>
        <pc:spChg chg="mod">
          <ac:chgData name="Kristen Sweet-McFarling" userId="27377008-fd82-4554-a615-a6ec09c51476" providerId="ADAL" clId="{0888D5FE-4D99-405A-B7A4-8057C220D476}" dt="2021-05-18T22:55:17.726" v="1663" actId="1036"/>
          <ac:spMkLst>
            <pc:docMk/>
            <pc:sldMk cId="241705873" sldId="526"/>
            <ac:spMk id="12" creationId="{37DF43C6-3778-459A-80B0-2EE533B538A8}"/>
          </ac:spMkLst>
        </pc:spChg>
        <pc:spChg chg="del">
          <ac:chgData name="Kristen Sweet-McFarling" userId="27377008-fd82-4554-a615-a6ec09c51476" providerId="ADAL" clId="{0888D5FE-4D99-405A-B7A4-8057C220D476}" dt="2021-05-18T22:52:14.498" v="1518" actId="478"/>
          <ac:spMkLst>
            <pc:docMk/>
            <pc:sldMk cId="241705873" sldId="526"/>
            <ac:spMk id="19" creationId="{3411825E-0506-4FEA-BA1A-66DED2507659}"/>
          </ac:spMkLst>
        </pc:spChg>
        <pc:spChg chg="add mod">
          <ac:chgData name="Kristen Sweet-McFarling" userId="27377008-fd82-4554-a615-a6ec09c51476" providerId="ADAL" clId="{0888D5FE-4D99-405A-B7A4-8057C220D476}" dt="2021-05-18T22:56:00.563" v="1665" actId="1076"/>
          <ac:spMkLst>
            <pc:docMk/>
            <pc:sldMk cId="241705873" sldId="526"/>
            <ac:spMk id="24" creationId="{E62F0011-B829-4B2C-B24B-1645452AC370}"/>
          </ac:spMkLst>
        </pc:spChg>
        <pc:picChg chg="mod">
          <ac:chgData name="Kristen Sweet-McFarling" userId="27377008-fd82-4554-a615-a6ec09c51476" providerId="ADAL" clId="{0888D5FE-4D99-405A-B7A4-8057C220D476}" dt="2021-05-18T22:55:17.726" v="1663" actId="1036"/>
          <ac:picMkLst>
            <pc:docMk/>
            <pc:sldMk cId="241705873" sldId="526"/>
            <ac:picMk id="9" creationId="{69AF33D4-8DEA-4B08-A410-1D2DC5ACB665}"/>
          </ac:picMkLst>
        </pc:picChg>
        <pc:picChg chg="mod">
          <ac:chgData name="Kristen Sweet-McFarling" userId="27377008-fd82-4554-a615-a6ec09c51476" providerId="ADAL" clId="{0888D5FE-4D99-405A-B7A4-8057C220D476}" dt="2021-05-18T22:56:23.202" v="1666" actId="1076"/>
          <ac:picMkLst>
            <pc:docMk/>
            <pc:sldMk cId="241705873" sldId="526"/>
            <ac:picMk id="13" creationId="{5C7C837F-C301-4896-9BEF-AD289ADC75C2}"/>
          </ac:picMkLst>
        </pc:picChg>
        <pc:picChg chg="mod">
          <ac:chgData name="Kristen Sweet-McFarling" userId="27377008-fd82-4554-a615-a6ec09c51476" providerId="ADAL" clId="{0888D5FE-4D99-405A-B7A4-8057C220D476}" dt="2021-05-18T22:55:17.726" v="1663" actId="1036"/>
          <ac:picMkLst>
            <pc:docMk/>
            <pc:sldMk cId="241705873" sldId="526"/>
            <ac:picMk id="14" creationId="{67D9586E-E521-42C8-B92B-813E4FD93018}"/>
          </ac:picMkLst>
        </pc:picChg>
        <pc:picChg chg="mod">
          <ac:chgData name="Kristen Sweet-McFarling" userId="27377008-fd82-4554-a615-a6ec09c51476" providerId="ADAL" clId="{0888D5FE-4D99-405A-B7A4-8057C220D476}" dt="2021-05-18T22:50:52.988" v="1508" actId="14826"/>
          <ac:picMkLst>
            <pc:docMk/>
            <pc:sldMk cId="241705873" sldId="526"/>
            <ac:picMk id="15" creationId="{F6B5192F-157A-4BCD-BAB5-394C8EB6538B}"/>
          </ac:picMkLst>
        </pc:picChg>
        <pc:picChg chg="mod">
          <ac:chgData name="Kristen Sweet-McFarling" userId="27377008-fd82-4554-a615-a6ec09c51476" providerId="ADAL" clId="{0888D5FE-4D99-405A-B7A4-8057C220D476}" dt="2021-05-18T22:55:17.726" v="1663" actId="1036"/>
          <ac:picMkLst>
            <pc:docMk/>
            <pc:sldMk cId="241705873" sldId="526"/>
            <ac:picMk id="16" creationId="{802F7FC4-59E8-48E5-9EBC-5889F49F5872}"/>
          </ac:picMkLst>
        </pc:picChg>
        <pc:picChg chg="mod">
          <ac:chgData name="Kristen Sweet-McFarling" userId="27377008-fd82-4554-a615-a6ec09c51476" providerId="ADAL" clId="{0888D5FE-4D99-405A-B7A4-8057C220D476}" dt="2021-05-18T22:55:17.726" v="1663" actId="1036"/>
          <ac:picMkLst>
            <pc:docMk/>
            <pc:sldMk cId="241705873" sldId="526"/>
            <ac:picMk id="18" creationId="{D226757C-2421-4FB2-BC59-1C48BCC8E92F}"/>
          </ac:picMkLst>
        </pc:picChg>
        <pc:picChg chg="del">
          <ac:chgData name="Kristen Sweet-McFarling" userId="27377008-fd82-4554-a615-a6ec09c51476" providerId="ADAL" clId="{0888D5FE-4D99-405A-B7A4-8057C220D476}" dt="2021-05-18T22:52:09.929" v="1517" actId="478"/>
          <ac:picMkLst>
            <pc:docMk/>
            <pc:sldMk cId="241705873" sldId="526"/>
            <ac:picMk id="20" creationId="{E422092A-541A-41DA-8F7F-C7AA2D2991EB}"/>
          </ac:picMkLst>
        </pc:picChg>
        <pc:picChg chg="add mod">
          <ac:chgData name="Kristen Sweet-McFarling" userId="27377008-fd82-4554-a615-a6ec09c51476" providerId="ADAL" clId="{0888D5FE-4D99-405A-B7A4-8057C220D476}" dt="2021-05-18T22:55:17.726" v="1663" actId="1036"/>
          <ac:picMkLst>
            <pc:docMk/>
            <pc:sldMk cId="241705873" sldId="526"/>
            <ac:picMk id="23" creationId="{E862B8B8-2629-48AA-A315-C4B97611F802}"/>
          </ac:picMkLst>
        </pc:picChg>
        <pc:picChg chg="add mod">
          <ac:chgData name="Kristen Sweet-McFarling" userId="27377008-fd82-4554-a615-a6ec09c51476" providerId="ADAL" clId="{0888D5FE-4D99-405A-B7A4-8057C220D476}" dt="2021-05-18T22:56:00.563" v="1665" actId="1076"/>
          <ac:picMkLst>
            <pc:docMk/>
            <pc:sldMk cId="241705873" sldId="526"/>
            <ac:picMk id="25" creationId="{32F82DB7-82CD-4431-BB5D-B127E3D96F27}"/>
          </ac:picMkLst>
        </pc:picChg>
      </pc:sldChg>
      <pc:sldChg chg="add del">
        <pc:chgData name="Kristen Sweet-McFarling" userId="27377008-fd82-4554-a615-a6ec09c51476" providerId="ADAL" clId="{0888D5FE-4D99-405A-B7A4-8057C220D476}" dt="2021-05-18T21:14:12.611" v="176"/>
        <pc:sldMkLst>
          <pc:docMk/>
          <pc:sldMk cId="3637834331" sldId="526"/>
        </pc:sldMkLst>
      </pc:sldChg>
    </pc:docChg>
  </pc:docChgLst>
  <pc:docChgLst>
    <pc:chgData name="Kristen Sweet-McFarling" userId="27377008-fd82-4554-a615-a6ec09c51476" providerId="ADAL" clId="{66F659EA-A122-4A3F-AA5D-8A6AC23F568E}"/>
    <pc:docChg chg="undo redo custSel addSld delSld modSld">
      <pc:chgData name="Kristen Sweet-McFarling" userId="27377008-fd82-4554-a615-a6ec09c51476" providerId="ADAL" clId="{66F659EA-A122-4A3F-AA5D-8A6AC23F568E}" dt="2021-06-01T17:38:22.247" v="11465" actId="1592"/>
      <pc:docMkLst>
        <pc:docMk/>
      </pc:docMkLst>
      <pc:sldChg chg="del">
        <pc:chgData name="Kristen Sweet-McFarling" userId="27377008-fd82-4554-a615-a6ec09c51476" providerId="ADAL" clId="{66F659EA-A122-4A3F-AA5D-8A6AC23F568E}" dt="2021-05-19T16:44:39.102" v="1337" actId="2696"/>
        <pc:sldMkLst>
          <pc:docMk/>
          <pc:sldMk cId="1981851342" sldId="420"/>
        </pc:sldMkLst>
      </pc:sldChg>
      <pc:sldChg chg="modSp mod">
        <pc:chgData name="Kristen Sweet-McFarling" userId="27377008-fd82-4554-a615-a6ec09c51476" providerId="ADAL" clId="{66F659EA-A122-4A3F-AA5D-8A6AC23F568E}" dt="2021-05-19T20:05:35.010" v="3802" actId="1076"/>
        <pc:sldMkLst>
          <pc:docMk/>
          <pc:sldMk cId="517511710" sldId="434"/>
        </pc:sldMkLst>
        <pc:spChg chg="mod">
          <ac:chgData name="Kristen Sweet-McFarling" userId="27377008-fd82-4554-a615-a6ec09c51476" providerId="ADAL" clId="{66F659EA-A122-4A3F-AA5D-8A6AC23F568E}" dt="2021-05-19T20:05:24.098" v="3801" actId="1076"/>
          <ac:spMkLst>
            <pc:docMk/>
            <pc:sldMk cId="517511710" sldId="434"/>
            <ac:spMk id="5" creationId="{5B31B968-10F5-4F00-831C-075B5D488673}"/>
          </ac:spMkLst>
        </pc:spChg>
        <pc:spChg chg="mod">
          <ac:chgData name="Kristen Sweet-McFarling" userId="27377008-fd82-4554-a615-a6ec09c51476" providerId="ADAL" clId="{66F659EA-A122-4A3F-AA5D-8A6AC23F568E}" dt="2021-05-19T20:05:35.010" v="3802" actId="1076"/>
          <ac:spMkLst>
            <pc:docMk/>
            <pc:sldMk cId="517511710" sldId="434"/>
            <ac:spMk id="6" creationId="{7AE50793-0F90-4764-9EBA-B3050CB5BA67}"/>
          </ac:spMkLst>
        </pc:spChg>
        <pc:spChg chg="mod">
          <ac:chgData name="Kristen Sweet-McFarling" userId="27377008-fd82-4554-a615-a6ec09c51476" providerId="ADAL" clId="{66F659EA-A122-4A3F-AA5D-8A6AC23F568E}" dt="2021-05-19T20:05:08.034" v="3799" actId="1037"/>
          <ac:spMkLst>
            <pc:docMk/>
            <pc:sldMk cId="517511710" sldId="434"/>
            <ac:spMk id="7" creationId="{8D8C1DC0-85AD-481D-B3B2-9474D1E8F191}"/>
          </ac:spMkLst>
        </pc:spChg>
        <pc:spChg chg="mod">
          <ac:chgData name="Kristen Sweet-McFarling" userId="27377008-fd82-4554-a615-a6ec09c51476" providerId="ADAL" clId="{66F659EA-A122-4A3F-AA5D-8A6AC23F568E}" dt="2021-05-19T20:05:35.010" v="3802" actId="1076"/>
          <ac:spMkLst>
            <pc:docMk/>
            <pc:sldMk cId="517511710" sldId="434"/>
            <ac:spMk id="8" creationId="{C48ECB33-15D2-434F-AFF7-05C494B4F528}"/>
          </ac:spMkLst>
        </pc:spChg>
        <pc:picChg chg="mod">
          <ac:chgData name="Kristen Sweet-McFarling" userId="27377008-fd82-4554-a615-a6ec09c51476" providerId="ADAL" clId="{66F659EA-A122-4A3F-AA5D-8A6AC23F568E}" dt="2021-05-19T20:05:35.010" v="3802" actId="1076"/>
          <ac:picMkLst>
            <pc:docMk/>
            <pc:sldMk cId="517511710" sldId="434"/>
            <ac:picMk id="9" creationId="{01152CBF-A241-4083-8202-187D877A00E9}"/>
          </ac:picMkLst>
        </pc:picChg>
        <pc:picChg chg="mod">
          <ac:chgData name="Kristen Sweet-McFarling" userId="27377008-fd82-4554-a615-a6ec09c51476" providerId="ADAL" clId="{66F659EA-A122-4A3F-AA5D-8A6AC23F568E}" dt="2021-05-19T20:05:35.010" v="3802" actId="1076"/>
          <ac:picMkLst>
            <pc:docMk/>
            <pc:sldMk cId="517511710" sldId="434"/>
            <ac:picMk id="11" creationId="{C7F46C32-B1E0-41DE-8DFA-AD62C9A385F4}"/>
          </ac:picMkLst>
        </pc:picChg>
      </pc:sldChg>
      <pc:sldChg chg="modSp del mod">
        <pc:chgData name="Kristen Sweet-McFarling" userId="27377008-fd82-4554-a615-a6ec09c51476" providerId="ADAL" clId="{66F659EA-A122-4A3F-AA5D-8A6AC23F568E}" dt="2021-05-19T19:16:19.680" v="2743" actId="2696"/>
        <pc:sldMkLst>
          <pc:docMk/>
          <pc:sldMk cId="2483971149" sldId="446"/>
        </pc:sldMkLst>
        <pc:spChg chg="mod">
          <ac:chgData name="Kristen Sweet-McFarling" userId="27377008-fd82-4554-a615-a6ec09c51476" providerId="ADAL" clId="{66F659EA-A122-4A3F-AA5D-8A6AC23F568E}" dt="2021-05-19T17:15:49.535" v="2253" actId="1035"/>
          <ac:spMkLst>
            <pc:docMk/>
            <pc:sldMk cId="2483971149" sldId="446"/>
            <ac:spMk id="2" creationId="{31B0D4A3-1B9A-ED42-A835-CBE0BD461DC6}"/>
          </ac:spMkLst>
        </pc:spChg>
        <pc:spChg chg="mod">
          <ac:chgData name="Kristen Sweet-McFarling" userId="27377008-fd82-4554-a615-a6ec09c51476" providerId="ADAL" clId="{66F659EA-A122-4A3F-AA5D-8A6AC23F568E}" dt="2021-05-19T16:19:36.547" v="743" actId="1076"/>
          <ac:spMkLst>
            <pc:docMk/>
            <pc:sldMk cId="2483971149" sldId="446"/>
            <ac:spMk id="16" creationId="{96A6C0FF-3495-49F7-926F-D1747D52A0A6}"/>
          </ac:spMkLst>
        </pc:spChg>
      </pc:sldChg>
      <pc:sldChg chg="modSp del mod">
        <pc:chgData name="Kristen Sweet-McFarling" userId="27377008-fd82-4554-a615-a6ec09c51476" providerId="ADAL" clId="{66F659EA-A122-4A3F-AA5D-8A6AC23F568E}" dt="2021-05-19T19:12:24.567" v="2738" actId="2696"/>
        <pc:sldMkLst>
          <pc:docMk/>
          <pc:sldMk cId="1169751911" sldId="463"/>
        </pc:sldMkLst>
        <pc:spChg chg="mod">
          <ac:chgData name="Kristen Sweet-McFarling" userId="27377008-fd82-4554-a615-a6ec09c51476" providerId="ADAL" clId="{66F659EA-A122-4A3F-AA5D-8A6AC23F568E}" dt="2021-05-19T17:14:35.220" v="2228" actId="1038"/>
          <ac:spMkLst>
            <pc:docMk/>
            <pc:sldMk cId="1169751911" sldId="463"/>
            <ac:spMk id="2" creationId="{BBFA44AB-0D25-C747-98A2-9390F2EF139C}"/>
          </ac:spMkLst>
        </pc:spChg>
        <pc:spChg chg="mod">
          <ac:chgData name="Kristen Sweet-McFarling" userId="27377008-fd82-4554-a615-a6ec09c51476" providerId="ADAL" clId="{66F659EA-A122-4A3F-AA5D-8A6AC23F568E}" dt="2021-05-19T17:14:49.597" v="2229" actId="1076"/>
          <ac:spMkLst>
            <pc:docMk/>
            <pc:sldMk cId="1169751911" sldId="463"/>
            <ac:spMk id="3" creationId="{24F7D91D-A55B-5146-AF0A-E554E5004B32}"/>
          </ac:spMkLst>
        </pc:spChg>
        <pc:spChg chg="mod">
          <ac:chgData name="Kristen Sweet-McFarling" userId="27377008-fd82-4554-a615-a6ec09c51476" providerId="ADAL" clId="{66F659EA-A122-4A3F-AA5D-8A6AC23F568E}" dt="2021-05-19T17:15:21.617" v="2251" actId="14100"/>
          <ac:spMkLst>
            <pc:docMk/>
            <pc:sldMk cId="1169751911" sldId="463"/>
            <ac:spMk id="5" creationId="{5CEC3395-E527-4E83-8B69-12164C5BACD9}"/>
          </ac:spMkLst>
        </pc:spChg>
        <pc:spChg chg="mod">
          <ac:chgData name="Kristen Sweet-McFarling" userId="27377008-fd82-4554-a615-a6ec09c51476" providerId="ADAL" clId="{66F659EA-A122-4A3F-AA5D-8A6AC23F568E}" dt="2021-05-19T17:15:33.047" v="2252" actId="1036"/>
          <ac:spMkLst>
            <pc:docMk/>
            <pc:sldMk cId="1169751911" sldId="463"/>
            <ac:spMk id="8" creationId="{275F3C08-E2A0-4906-B452-5F2D585224BA}"/>
          </ac:spMkLst>
        </pc:spChg>
      </pc:sldChg>
      <pc:sldChg chg="addSp modSp del mod addCm delCm modCm modNotesTx">
        <pc:chgData name="Kristen Sweet-McFarling" userId="27377008-fd82-4554-a615-a6ec09c51476" providerId="ADAL" clId="{66F659EA-A122-4A3F-AA5D-8A6AC23F568E}" dt="2021-05-27T18:52:00.216" v="4784" actId="2696"/>
        <pc:sldMkLst>
          <pc:docMk/>
          <pc:sldMk cId="2960912652" sldId="464"/>
        </pc:sldMkLst>
        <pc:spChg chg="mod">
          <ac:chgData name="Kristen Sweet-McFarling" userId="27377008-fd82-4554-a615-a6ec09c51476" providerId="ADAL" clId="{66F659EA-A122-4A3F-AA5D-8A6AC23F568E}" dt="2021-05-19T19:45:21.299" v="3442" actId="1035"/>
          <ac:spMkLst>
            <pc:docMk/>
            <pc:sldMk cId="2960912652" sldId="464"/>
            <ac:spMk id="2" creationId="{841B2A99-867E-EB4F-9ECF-96C6C893ADE8}"/>
          </ac:spMkLst>
        </pc:spChg>
        <pc:spChg chg="mod">
          <ac:chgData name="Kristen Sweet-McFarling" userId="27377008-fd82-4554-a615-a6ec09c51476" providerId="ADAL" clId="{66F659EA-A122-4A3F-AA5D-8A6AC23F568E}" dt="2021-05-19T19:01:15.102" v="2669" actId="207"/>
          <ac:spMkLst>
            <pc:docMk/>
            <pc:sldMk cId="2960912652" sldId="464"/>
            <ac:spMk id="4" creationId="{00000000-0000-0000-0000-000000000000}"/>
          </ac:spMkLst>
        </pc:spChg>
        <pc:spChg chg="add mod ord">
          <ac:chgData name="Kristen Sweet-McFarling" userId="27377008-fd82-4554-a615-a6ec09c51476" providerId="ADAL" clId="{66F659EA-A122-4A3F-AA5D-8A6AC23F568E}" dt="2021-05-19T19:02:08.412" v="2682" actId="1037"/>
          <ac:spMkLst>
            <pc:docMk/>
            <pc:sldMk cId="2960912652" sldId="464"/>
            <ac:spMk id="14" creationId="{159EDE38-64BB-4F5D-87B0-709398733306}"/>
          </ac:spMkLst>
        </pc:spChg>
        <pc:spChg chg="add mod">
          <ac:chgData name="Kristen Sweet-McFarling" userId="27377008-fd82-4554-a615-a6ec09c51476" providerId="ADAL" clId="{66F659EA-A122-4A3F-AA5D-8A6AC23F568E}" dt="2021-05-19T19:46:03.059" v="3443" actId="1076"/>
          <ac:spMkLst>
            <pc:docMk/>
            <pc:sldMk cId="2960912652" sldId="464"/>
            <ac:spMk id="15" creationId="{10E11E2C-E031-47FD-91FA-594BB61ADAF6}"/>
          </ac:spMkLst>
        </pc:spChg>
        <pc:spChg chg="mod">
          <ac:chgData name="Kristen Sweet-McFarling" userId="27377008-fd82-4554-a615-a6ec09c51476" providerId="ADAL" clId="{66F659EA-A122-4A3F-AA5D-8A6AC23F568E}" dt="2021-05-19T19:46:03.059" v="3443" actId="1076"/>
          <ac:spMkLst>
            <pc:docMk/>
            <pc:sldMk cId="2960912652" sldId="464"/>
            <ac:spMk id="18" creationId="{A2F209F0-F946-4486-A7B9-ED29C3AEDC0E}"/>
          </ac:spMkLst>
        </pc:spChg>
        <pc:spChg chg="mod">
          <ac:chgData name="Kristen Sweet-McFarling" userId="27377008-fd82-4554-a615-a6ec09c51476" providerId="ADAL" clId="{66F659EA-A122-4A3F-AA5D-8A6AC23F568E}" dt="2021-05-19T19:46:03.059" v="3443" actId="1076"/>
          <ac:spMkLst>
            <pc:docMk/>
            <pc:sldMk cId="2960912652" sldId="464"/>
            <ac:spMk id="19" creationId="{8AE5A554-537F-4131-A265-A1A8578E76E9}"/>
          </ac:spMkLst>
        </pc:spChg>
        <pc:spChg chg="mod">
          <ac:chgData name="Kristen Sweet-McFarling" userId="27377008-fd82-4554-a615-a6ec09c51476" providerId="ADAL" clId="{66F659EA-A122-4A3F-AA5D-8A6AC23F568E}" dt="2021-05-19T19:46:03.059" v="3443" actId="1076"/>
          <ac:spMkLst>
            <pc:docMk/>
            <pc:sldMk cId="2960912652" sldId="464"/>
            <ac:spMk id="24" creationId="{3F1A2986-2848-49FF-903F-5014EEB104D4}"/>
          </ac:spMkLst>
        </pc:spChg>
        <pc:picChg chg="add mod ord modCrop">
          <ac:chgData name="Kristen Sweet-McFarling" userId="27377008-fd82-4554-a615-a6ec09c51476" providerId="ADAL" clId="{66F659EA-A122-4A3F-AA5D-8A6AC23F568E}" dt="2021-05-19T15:47:27.636" v="208" actId="732"/>
          <ac:picMkLst>
            <pc:docMk/>
            <pc:sldMk cId="2960912652" sldId="464"/>
            <ac:picMk id="5" creationId="{49B047F4-FD83-4C5C-8F67-B86D8B646399}"/>
          </ac:picMkLst>
        </pc:picChg>
        <pc:picChg chg="mod">
          <ac:chgData name="Kristen Sweet-McFarling" userId="27377008-fd82-4554-a615-a6ec09c51476" providerId="ADAL" clId="{66F659EA-A122-4A3F-AA5D-8A6AC23F568E}" dt="2021-05-19T19:46:03.059" v="3443" actId="1076"/>
          <ac:picMkLst>
            <pc:docMk/>
            <pc:sldMk cId="2960912652" sldId="464"/>
            <ac:picMk id="16" creationId="{FE286C1A-0375-4E59-A704-B048F448B76D}"/>
          </ac:picMkLst>
        </pc:picChg>
        <pc:picChg chg="mod">
          <ac:chgData name="Kristen Sweet-McFarling" userId="27377008-fd82-4554-a615-a6ec09c51476" providerId="ADAL" clId="{66F659EA-A122-4A3F-AA5D-8A6AC23F568E}" dt="2021-05-19T19:46:03.059" v="3443" actId="1076"/>
          <ac:picMkLst>
            <pc:docMk/>
            <pc:sldMk cId="2960912652" sldId="464"/>
            <ac:picMk id="21" creationId="{F4794222-0C9D-470D-A78E-B6735370E602}"/>
          </ac:picMkLst>
        </pc:picChg>
        <pc:picChg chg="mod">
          <ac:chgData name="Kristen Sweet-McFarling" userId="27377008-fd82-4554-a615-a6ec09c51476" providerId="ADAL" clId="{66F659EA-A122-4A3F-AA5D-8A6AC23F568E}" dt="2021-05-19T19:46:03.059" v="3443" actId="1076"/>
          <ac:picMkLst>
            <pc:docMk/>
            <pc:sldMk cId="2960912652" sldId="464"/>
            <ac:picMk id="25" creationId="{8C143989-C6CB-4207-AB7B-E8BDE84C6816}"/>
          </ac:picMkLst>
        </pc:picChg>
      </pc:sldChg>
      <pc:sldChg chg="del">
        <pc:chgData name="Kristen Sweet-McFarling" userId="27377008-fd82-4554-a615-a6ec09c51476" providerId="ADAL" clId="{66F659EA-A122-4A3F-AA5D-8A6AC23F568E}" dt="2021-05-19T18:35:28.015" v="2353" actId="2696"/>
        <pc:sldMkLst>
          <pc:docMk/>
          <pc:sldMk cId="156917913" sldId="472"/>
        </pc:sldMkLst>
      </pc:sldChg>
      <pc:sldChg chg="modSp mod">
        <pc:chgData name="Kristen Sweet-McFarling" userId="27377008-fd82-4554-a615-a6ec09c51476" providerId="ADAL" clId="{66F659EA-A122-4A3F-AA5D-8A6AC23F568E}" dt="2021-05-19T20:02:32.298" v="3714" actId="1076"/>
        <pc:sldMkLst>
          <pc:docMk/>
          <pc:sldMk cId="3781206851" sldId="475"/>
        </pc:sldMkLst>
        <pc:spChg chg="mod">
          <ac:chgData name="Kristen Sweet-McFarling" userId="27377008-fd82-4554-a615-a6ec09c51476" providerId="ADAL" clId="{66F659EA-A122-4A3F-AA5D-8A6AC23F568E}" dt="2021-05-19T20:02:12.096" v="3713" actId="1038"/>
          <ac:spMkLst>
            <pc:docMk/>
            <pc:sldMk cId="3781206851" sldId="475"/>
            <ac:spMk id="4" creationId="{AECC2526-EBAB-3D41-AB8C-DD1A2A4854AB}"/>
          </ac:spMkLst>
        </pc:spChg>
        <pc:spChg chg="mod">
          <ac:chgData name="Kristen Sweet-McFarling" userId="27377008-fd82-4554-a615-a6ec09c51476" providerId="ADAL" clId="{66F659EA-A122-4A3F-AA5D-8A6AC23F568E}" dt="2021-05-19T20:02:32.298" v="3714" actId="1076"/>
          <ac:spMkLst>
            <pc:docMk/>
            <pc:sldMk cId="3781206851" sldId="475"/>
            <ac:spMk id="19" creationId="{EDD2DA88-68DD-4B35-8A58-CCAB1CD66A03}"/>
          </ac:spMkLst>
        </pc:spChg>
        <pc:spChg chg="mod">
          <ac:chgData name="Kristen Sweet-McFarling" userId="27377008-fd82-4554-a615-a6ec09c51476" providerId="ADAL" clId="{66F659EA-A122-4A3F-AA5D-8A6AC23F568E}" dt="2021-05-19T20:02:32.298" v="3714" actId="1076"/>
          <ac:spMkLst>
            <pc:docMk/>
            <pc:sldMk cId="3781206851" sldId="475"/>
            <ac:spMk id="20" creationId="{8B764886-727C-4709-BA7F-1E253FC18AA0}"/>
          </ac:spMkLst>
        </pc:spChg>
        <pc:spChg chg="mod">
          <ac:chgData name="Kristen Sweet-McFarling" userId="27377008-fd82-4554-a615-a6ec09c51476" providerId="ADAL" clId="{66F659EA-A122-4A3F-AA5D-8A6AC23F568E}" dt="2021-05-19T20:02:32.298" v="3714" actId="1076"/>
          <ac:spMkLst>
            <pc:docMk/>
            <pc:sldMk cId="3781206851" sldId="475"/>
            <ac:spMk id="21" creationId="{0EF5A8D1-5E22-4FA8-A5AA-15825273A668}"/>
          </ac:spMkLst>
        </pc:spChg>
        <pc:grpChg chg="mod">
          <ac:chgData name="Kristen Sweet-McFarling" userId="27377008-fd82-4554-a615-a6ec09c51476" providerId="ADAL" clId="{66F659EA-A122-4A3F-AA5D-8A6AC23F568E}" dt="2021-05-19T20:02:32.298" v="3714" actId="1076"/>
          <ac:grpSpMkLst>
            <pc:docMk/>
            <pc:sldMk cId="3781206851" sldId="475"/>
            <ac:grpSpMk id="22" creationId="{37790142-7603-435A-B570-EE34629167AA}"/>
          </ac:grpSpMkLst>
        </pc:grpChg>
      </pc:sldChg>
      <pc:sldChg chg="del">
        <pc:chgData name="Kristen Sweet-McFarling" userId="27377008-fd82-4554-a615-a6ec09c51476" providerId="ADAL" clId="{66F659EA-A122-4A3F-AA5D-8A6AC23F568E}" dt="2021-05-19T19:08:04.185" v="2731" actId="2696"/>
        <pc:sldMkLst>
          <pc:docMk/>
          <pc:sldMk cId="1362981264" sldId="489"/>
        </pc:sldMkLst>
      </pc:sldChg>
      <pc:sldChg chg="addSp delSp modSp mod addCm delCm modCm modNotesTx">
        <pc:chgData name="Kristen Sweet-McFarling" userId="27377008-fd82-4554-a615-a6ec09c51476" providerId="ADAL" clId="{66F659EA-A122-4A3F-AA5D-8A6AC23F568E}" dt="2021-06-01T17:30:11.347" v="11402" actId="1592"/>
        <pc:sldMkLst>
          <pc:docMk/>
          <pc:sldMk cId="3650740610" sldId="497"/>
        </pc:sldMkLst>
        <pc:spChg chg="add mod">
          <ac:chgData name="Kristen Sweet-McFarling" userId="27377008-fd82-4554-a615-a6ec09c51476" providerId="ADAL" clId="{66F659EA-A122-4A3F-AA5D-8A6AC23F568E}" dt="2021-05-21T18:42:47.894" v="4724" actId="207"/>
          <ac:spMkLst>
            <pc:docMk/>
            <pc:sldMk cId="3650740610" sldId="497"/>
            <ac:spMk id="7" creationId="{191646A5-086D-4ADE-8FAA-1D55DE139F99}"/>
          </ac:spMkLst>
        </pc:spChg>
        <pc:picChg chg="add del mod modCrop">
          <ac:chgData name="Kristen Sweet-McFarling" userId="27377008-fd82-4554-a615-a6ec09c51476" providerId="ADAL" clId="{66F659EA-A122-4A3F-AA5D-8A6AC23F568E}" dt="2021-05-21T18:42:51.410" v="4725" actId="478"/>
          <ac:picMkLst>
            <pc:docMk/>
            <pc:sldMk cId="3650740610" sldId="497"/>
            <ac:picMk id="3" creationId="{4A0030E4-7A14-4D03-94E9-9856F1C70ACB}"/>
          </ac:picMkLst>
        </pc:picChg>
      </pc:sldChg>
      <pc:sldChg chg="modSp del mod addCm modCm modNotesTx">
        <pc:chgData name="Kristen Sweet-McFarling" userId="27377008-fd82-4554-a615-a6ec09c51476" providerId="ADAL" clId="{66F659EA-A122-4A3F-AA5D-8A6AC23F568E}" dt="2021-05-27T18:50:02.981" v="4779" actId="2696"/>
        <pc:sldMkLst>
          <pc:docMk/>
          <pc:sldMk cId="3183633944" sldId="498"/>
        </pc:sldMkLst>
        <pc:spChg chg="mod">
          <ac:chgData name="Kristen Sweet-McFarling" userId="27377008-fd82-4554-a615-a6ec09c51476" providerId="ADAL" clId="{66F659EA-A122-4A3F-AA5D-8A6AC23F568E}" dt="2021-05-19T19:38:07.028" v="3288" actId="1037"/>
          <ac:spMkLst>
            <pc:docMk/>
            <pc:sldMk cId="3183633944" sldId="498"/>
            <ac:spMk id="5" creationId="{B7B6B20D-DA54-45A4-B6A0-B5816D2E75FA}"/>
          </ac:spMkLst>
        </pc:spChg>
        <pc:spChg chg="mod">
          <ac:chgData name="Kristen Sweet-McFarling" userId="27377008-fd82-4554-a615-a6ec09c51476" providerId="ADAL" clId="{66F659EA-A122-4A3F-AA5D-8A6AC23F568E}" dt="2021-05-21T18:11:18.347" v="4344" actId="1076"/>
          <ac:spMkLst>
            <pc:docMk/>
            <pc:sldMk cId="3183633944" sldId="498"/>
            <ac:spMk id="14" creationId="{6A05110E-6FCE-4A53-88C3-90FDE3DC0396}"/>
          </ac:spMkLst>
        </pc:spChg>
        <pc:spChg chg="mod">
          <ac:chgData name="Kristen Sweet-McFarling" userId="27377008-fd82-4554-a615-a6ec09c51476" providerId="ADAL" clId="{66F659EA-A122-4A3F-AA5D-8A6AC23F568E}" dt="2021-05-21T18:11:18.347" v="4344" actId="1076"/>
          <ac:spMkLst>
            <pc:docMk/>
            <pc:sldMk cId="3183633944" sldId="498"/>
            <ac:spMk id="17" creationId="{239DC311-1DEF-4247-9F7F-107C141172A4}"/>
          </ac:spMkLst>
        </pc:spChg>
        <pc:spChg chg="mod">
          <ac:chgData name="Kristen Sweet-McFarling" userId="27377008-fd82-4554-a615-a6ec09c51476" providerId="ADAL" clId="{66F659EA-A122-4A3F-AA5D-8A6AC23F568E}" dt="2021-05-21T18:11:18.347" v="4344" actId="1076"/>
          <ac:spMkLst>
            <pc:docMk/>
            <pc:sldMk cId="3183633944" sldId="498"/>
            <ac:spMk id="18" creationId="{4E8F99AD-D290-412C-B520-C8B5AE60DABB}"/>
          </ac:spMkLst>
        </pc:spChg>
        <pc:spChg chg="mod">
          <ac:chgData name="Kristen Sweet-McFarling" userId="27377008-fd82-4554-a615-a6ec09c51476" providerId="ADAL" clId="{66F659EA-A122-4A3F-AA5D-8A6AC23F568E}" dt="2021-05-21T18:11:18.347" v="4344" actId="1076"/>
          <ac:spMkLst>
            <pc:docMk/>
            <pc:sldMk cId="3183633944" sldId="498"/>
            <ac:spMk id="19" creationId="{7C370394-BDC8-4402-9E1C-4A04771C019F}"/>
          </ac:spMkLst>
        </pc:spChg>
        <pc:spChg chg="mod">
          <ac:chgData name="Kristen Sweet-McFarling" userId="27377008-fd82-4554-a615-a6ec09c51476" providerId="ADAL" clId="{66F659EA-A122-4A3F-AA5D-8A6AC23F568E}" dt="2021-05-21T18:11:18.347" v="4344" actId="1076"/>
          <ac:spMkLst>
            <pc:docMk/>
            <pc:sldMk cId="3183633944" sldId="498"/>
            <ac:spMk id="20" creationId="{4AB6A0A0-0BBE-4FD8-A99F-A67F3C07908B}"/>
          </ac:spMkLst>
        </pc:spChg>
        <pc:spChg chg="mod">
          <ac:chgData name="Kristen Sweet-McFarling" userId="27377008-fd82-4554-a615-a6ec09c51476" providerId="ADAL" clId="{66F659EA-A122-4A3F-AA5D-8A6AC23F568E}" dt="2021-05-21T18:11:18.347" v="4344" actId="1076"/>
          <ac:spMkLst>
            <pc:docMk/>
            <pc:sldMk cId="3183633944" sldId="498"/>
            <ac:spMk id="21" creationId="{F88E3CC5-9491-43A3-B282-F6653FBFD71F}"/>
          </ac:spMkLst>
        </pc:spChg>
        <pc:spChg chg="mod">
          <ac:chgData name="Kristen Sweet-McFarling" userId="27377008-fd82-4554-a615-a6ec09c51476" providerId="ADAL" clId="{66F659EA-A122-4A3F-AA5D-8A6AC23F568E}" dt="2021-05-19T19:39:11.413" v="3300" actId="1037"/>
          <ac:spMkLst>
            <pc:docMk/>
            <pc:sldMk cId="3183633944" sldId="498"/>
            <ac:spMk id="22" creationId="{7F974C0C-924E-4D8C-A647-B6CD68DEA571}"/>
          </ac:spMkLst>
        </pc:spChg>
        <pc:picChg chg="mod">
          <ac:chgData name="Kristen Sweet-McFarling" userId="27377008-fd82-4554-a615-a6ec09c51476" providerId="ADAL" clId="{66F659EA-A122-4A3F-AA5D-8A6AC23F568E}" dt="2021-05-21T18:11:18.347" v="4344" actId="1076"/>
          <ac:picMkLst>
            <pc:docMk/>
            <pc:sldMk cId="3183633944" sldId="498"/>
            <ac:picMk id="7" creationId="{25F1636E-CC31-4B9B-87E4-C46C0669F67E}"/>
          </ac:picMkLst>
        </pc:picChg>
        <pc:picChg chg="mod modCrop">
          <ac:chgData name="Kristen Sweet-McFarling" userId="27377008-fd82-4554-a615-a6ec09c51476" providerId="ADAL" clId="{66F659EA-A122-4A3F-AA5D-8A6AC23F568E}" dt="2021-05-19T17:08:46.085" v="2056" actId="732"/>
          <ac:picMkLst>
            <pc:docMk/>
            <pc:sldMk cId="3183633944" sldId="498"/>
            <ac:picMk id="8" creationId="{EBD1E973-1944-4C18-9046-A8540C1A1F73}"/>
          </ac:picMkLst>
        </pc:picChg>
        <pc:picChg chg="mod">
          <ac:chgData name="Kristen Sweet-McFarling" userId="27377008-fd82-4554-a615-a6ec09c51476" providerId="ADAL" clId="{66F659EA-A122-4A3F-AA5D-8A6AC23F568E}" dt="2021-05-21T18:11:18.347" v="4344" actId="1076"/>
          <ac:picMkLst>
            <pc:docMk/>
            <pc:sldMk cId="3183633944" sldId="498"/>
            <ac:picMk id="9" creationId="{482DCF80-B2F4-414F-8D49-0DBA36B08D74}"/>
          </ac:picMkLst>
        </pc:picChg>
        <pc:picChg chg="mod">
          <ac:chgData name="Kristen Sweet-McFarling" userId="27377008-fd82-4554-a615-a6ec09c51476" providerId="ADAL" clId="{66F659EA-A122-4A3F-AA5D-8A6AC23F568E}" dt="2021-05-21T18:11:18.347" v="4344" actId="1076"/>
          <ac:picMkLst>
            <pc:docMk/>
            <pc:sldMk cId="3183633944" sldId="498"/>
            <ac:picMk id="10" creationId="{7669890B-F767-47D6-BE34-FB74EAAD4DE6}"/>
          </ac:picMkLst>
        </pc:picChg>
        <pc:picChg chg="mod">
          <ac:chgData name="Kristen Sweet-McFarling" userId="27377008-fd82-4554-a615-a6ec09c51476" providerId="ADAL" clId="{66F659EA-A122-4A3F-AA5D-8A6AC23F568E}" dt="2021-05-21T18:11:18.347" v="4344" actId="1076"/>
          <ac:picMkLst>
            <pc:docMk/>
            <pc:sldMk cId="3183633944" sldId="498"/>
            <ac:picMk id="11" creationId="{FA866CA4-D67A-4840-AE3C-A38515B9E5FD}"/>
          </ac:picMkLst>
        </pc:picChg>
        <pc:picChg chg="mod">
          <ac:chgData name="Kristen Sweet-McFarling" userId="27377008-fd82-4554-a615-a6ec09c51476" providerId="ADAL" clId="{66F659EA-A122-4A3F-AA5D-8A6AC23F568E}" dt="2021-05-21T18:11:18.347" v="4344" actId="1076"/>
          <ac:picMkLst>
            <pc:docMk/>
            <pc:sldMk cId="3183633944" sldId="498"/>
            <ac:picMk id="12" creationId="{6DAD4153-F050-4737-A145-BB602FF597D5}"/>
          </ac:picMkLst>
        </pc:picChg>
        <pc:picChg chg="mod">
          <ac:chgData name="Kristen Sweet-McFarling" userId="27377008-fd82-4554-a615-a6ec09c51476" providerId="ADAL" clId="{66F659EA-A122-4A3F-AA5D-8A6AC23F568E}" dt="2021-05-21T18:11:18.347" v="4344" actId="1076"/>
          <ac:picMkLst>
            <pc:docMk/>
            <pc:sldMk cId="3183633944" sldId="498"/>
            <ac:picMk id="13" creationId="{EF6F5166-28E6-459B-AB60-EE84255C3C43}"/>
          </ac:picMkLst>
        </pc:picChg>
      </pc:sldChg>
      <pc:sldChg chg="delSp modSp mod addCm delCm modCm">
        <pc:chgData name="Kristen Sweet-McFarling" userId="27377008-fd82-4554-a615-a6ec09c51476" providerId="ADAL" clId="{66F659EA-A122-4A3F-AA5D-8A6AC23F568E}" dt="2021-06-01T17:10:21.848" v="11213" actId="1592"/>
        <pc:sldMkLst>
          <pc:docMk/>
          <pc:sldMk cId="2593547052" sldId="504"/>
        </pc:sldMkLst>
        <pc:spChg chg="mod">
          <ac:chgData name="Kristen Sweet-McFarling" userId="27377008-fd82-4554-a615-a6ec09c51476" providerId="ADAL" clId="{66F659EA-A122-4A3F-AA5D-8A6AC23F568E}" dt="2021-05-19T19:43:39.108" v="3397" actId="1035"/>
          <ac:spMkLst>
            <pc:docMk/>
            <pc:sldMk cId="2593547052" sldId="504"/>
            <ac:spMk id="2" creationId="{BE6BED9C-0ADF-0946-ADDA-53A71EC75D49}"/>
          </ac:spMkLst>
        </pc:spChg>
        <pc:spChg chg="del">
          <ac:chgData name="Kristen Sweet-McFarling" userId="27377008-fd82-4554-a615-a6ec09c51476" providerId="ADAL" clId="{66F659EA-A122-4A3F-AA5D-8A6AC23F568E}" dt="2021-05-19T18:53:22.061" v="2419" actId="478"/>
          <ac:spMkLst>
            <pc:docMk/>
            <pc:sldMk cId="2593547052" sldId="504"/>
            <ac:spMk id="12" creationId="{ED0E8C6E-85E5-4428-B003-44234777B5DA}"/>
          </ac:spMkLst>
        </pc:spChg>
        <pc:spChg chg="mod">
          <ac:chgData name="Kristen Sweet-McFarling" userId="27377008-fd82-4554-a615-a6ec09c51476" providerId="ADAL" clId="{66F659EA-A122-4A3F-AA5D-8A6AC23F568E}" dt="2021-05-19T19:44:35.951" v="3400" actId="1076"/>
          <ac:spMkLst>
            <pc:docMk/>
            <pc:sldMk cId="2593547052" sldId="504"/>
            <ac:spMk id="13" creationId="{C9365EAE-221C-42B3-A5EF-65B5724D506B}"/>
          </ac:spMkLst>
        </pc:spChg>
        <pc:spChg chg="mod">
          <ac:chgData name="Kristen Sweet-McFarling" userId="27377008-fd82-4554-a615-a6ec09c51476" providerId="ADAL" clId="{66F659EA-A122-4A3F-AA5D-8A6AC23F568E}" dt="2021-05-19T19:44:35.951" v="3400" actId="1076"/>
          <ac:spMkLst>
            <pc:docMk/>
            <pc:sldMk cId="2593547052" sldId="504"/>
            <ac:spMk id="14" creationId="{570A1B7C-B1FE-478F-8BA4-23943EDF758C}"/>
          </ac:spMkLst>
        </pc:spChg>
        <pc:spChg chg="mod">
          <ac:chgData name="Kristen Sweet-McFarling" userId="27377008-fd82-4554-a615-a6ec09c51476" providerId="ADAL" clId="{66F659EA-A122-4A3F-AA5D-8A6AC23F568E}" dt="2021-05-19T19:44:35.951" v="3400" actId="1076"/>
          <ac:spMkLst>
            <pc:docMk/>
            <pc:sldMk cId="2593547052" sldId="504"/>
            <ac:spMk id="17" creationId="{685C2314-D0E6-4E01-89E1-0761320B9830}"/>
          </ac:spMkLst>
        </pc:spChg>
        <pc:spChg chg="mod">
          <ac:chgData name="Kristen Sweet-McFarling" userId="27377008-fd82-4554-a615-a6ec09c51476" providerId="ADAL" clId="{66F659EA-A122-4A3F-AA5D-8A6AC23F568E}" dt="2021-05-19T19:44:35.951" v="3400" actId="1076"/>
          <ac:spMkLst>
            <pc:docMk/>
            <pc:sldMk cId="2593547052" sldId="504"/>
            <ac:spMk id="18" creationId="{37F23737-262D-429D-96CC-C77040F774F3}"/>
          </ac:spMkLst>
        </pc:spChg>
        <pc:spChg chg="mod">
          <ac:chgData name="Kristen Sweet-McFarling" userId="27377008-fd82-4554-a615-a6ec09c51476" providerId="ADAL" clId="{66F659EA-A122-4A3F-AA5D-8A6AC23F568E}" dt="2021-05-19T19:44:35.951" v="3400" actId="1076"/>
          <ac:spMkLst>
            <pc:docMk/>
            <pc:sldMk cId="2593547052" sldId="504"/>
            <ac:spMk id="21" creationId="{84C74BDF-8AB3-400E-AAE1-C005146D8F44}"/>
          </ac:spMkLst>
        </pc:spChg>
        <pc:spChg chg="mod">
          <ac:chgData name="Kristen Sweet-McFarling" userId="27377008-fd82-4554-a615-a6ec09c51476" providerId="ADAL" clId="{66F659EA-A122-4A3F-AA5D-8A6AC23F568E}" dt="2021-05-19T19:44:35.951" v="3400" actId="1076"/>
          <ac:spMkLst>
            <pc:docMk/>
            <pc:sldMk cId="2593547052" sldId="504"/>
            <ac:spMk id="22" creationId="{D4D35C24-8E52-4391-A1F9-204CBC9481BF}"/>
          </ac:spMkLst>
        </pc:spChg>
        <pc:picChg chg="del">
          <ac:chgData name="Kristen Sweet-McFarling" userId="27377008-fd82-4554-a615-a6ec09c51476" providerId="ADAL" clId="{66F659EA-A122-4A3F-AA5D-8A6AC23F568E}" dt="2021-05-19T18:53:19.904" v="2418" actId="478"/>
          <ac:picMkLst>
            <pc:docMk/>
            <pc:sldMk cId="2593547052" sldId="504"/>
            <ac:picMk id="4" creationId="{43BAA603-0FE0-4829-B46F-098952F168F7}"/>
          </ac:picMkLst>
        </pc:picChg>
        <pc:picChg chg="mod">
          <ac:chgData name="Kristen Sweet-McFarling" userId="27377008-fd82-4554-a615-a6ec09c51476" providerId="ADAL" clId="{66F659EA-A122-4A3F-AA5D-8A6AC23F568E}" dt="2021-05-19T19:44:35.951" v="3400" actId="1076"/>
          <ac:picMkLst>
            <pc:docMk/>
            <pc:sldMk cId="2593547052" sldId="504"/>
            <ac:picMk id="6" creationId="{426F13E5-9330-46C7-885C-678C6D980439}"/>
          </ac:picMkLst>
        </pc:picChg>
        <pc:picChg chg="mod">
          <ac:chgData name="Kristen Sweet-McFarling" userId="27377008-fd82-4554-a615-a6ec09c51476" providerId="ADAL" clId="{66F659EA-A122-4A3F-AA5D-8A6AC23F568E}" dt="2021-05-19T19:44:35.951" v="3400" actId="1076"/>
          <ac:picMkLst>
            <pc:docMk/>
            <pc:sldMk cId="2593547052" sldId="504"/>
            <ac:picMk id="8" creationId="{D497EFFD-6F1B-470F-9CD2-12AAB218F20A}"/>
          </ac:picMkLst>
        </pc:picChg>
        <pc:picChg chg="mod">
          <ac:chgData name="Kristen Sweet-McFarling" userId="27377008-fd82-4554-a615-a6ec09c51476" providerId="ADAL" clId="{66F659EA-A122-4A3F-AA5D-8A6AC23F568E}" dt="2021-05-19T19:44:35.951" v="3400" actId="1076"/>
          <ac:picMkLst>
            <pc:docMk/>
            <pc:sldMk cId="2593547052" sldId="504"/>
            <ac:picMk id="9" creationId="{A8998C0B-460D-4B73-9647-1797EB279D66}"/>
          </ac:picMkLst>
        </pc:picChg>
        <pc:picChg chg="mod">
          <ac:chgData name="Kristen Sweet-McFarling" userId="27377008-fd82-4554-a615-a6ec09c51476" providerId="ADAL" clId="{66F659EA-A122-4A3F-AA5D-8A6AC23F568E}" dt="2021-05-19T19:44:35.951" v="3400" actId="1076"/>
          <ac:picMkLst>
            <pc:docMk/>
            <pc:sldMk cId="2593547052" sldId="504"/>
            <ac:picMk id="16" creationId="{9648D36D-A66A-40DF-972D-3BA60D042B13}"/>
          </ac:picMkLst>
        </pc:picChg>
        <pc:picChg chg="mod">
          <ac:chgData name="Kristen Sweet-McFarling" userId="27377008-fd82-4554-a615-a6ec09c51476" providerId="ADAL" clId="{66F659EA-A122-4A3F-AA5D-8A6AC23F568E}" dt="2021-05-19T19:44:35.951" v="3400" actId="1076"/>
          <ac:picMkLst>
            <pc:docMk/>
            <pc:sldMk cId="2593547052" sldId="504"/>
            <ac:picMk id="19" creationId="{88D193D0-79A1-41C6-AFA9-12480A1E46C7}"/>
          </ac:picMkLst>
        </pc:picChg>
        <pc:picChg chg="mod">
          <ac:chgData name="Kristen Sweet-McFarling" userId="27377008-fd82-4554-a615-a6ec09c51476" providerId="ADAL" clId="{66F659EA-A122-4A3F-AA5D-8A6AC23F568E}" dt="2021-05-19T19:44:35.951" v="3400" actId="1076"/>
          <ac:picMkLst>
            <pc:docMk/>
            <pc:sldMk cId="2593547052" sldId="504"/>
            <ac:picMk id="20" creationId="{AF5A881F-CBF7-4A5B-9A06-425ADF208B9A}"/>
          </ac:picMkLst>
        </pc:picChg>
      </pc:sldChg>
      <pc:sldChg chg="del addCm modCm">
        <pc:chgData name="Kristen Sweet-McFarling" userId="27377008-fd82-4554-a615-a6ec09c51476" providerId="ADAL" clId="{66F659EA-A122-4A3F-AA5D-8A6AC23F568E}" dt="2021-05-19T19:03:48.290" v="2686" actId="2696"/>
        <pc:sldMkLst>
          <pc:docMk/>
          <pc:sldMk cId="115291641" sldId="506"/>
        </pc:sldMkLst>
      </pc:sldChg>
      <pc:sldChg chg="del">
        <pc:chgData name="Kristen Sweet-McFarling" userId="27377008-fd82-4554-a615-a6ec09c51476" providerId="ADAL" clId="{66F659EA-A122-4A3F-AA5D-8A6AC23F568E}" dt="2021-05-19T19:07:36.747" v="2730" actId="2696"/>
        <pc:sldMkLst>
          <pc:docMk/>
          <pc:sldMk cId="1090616232" sldId="507"/>
        </pc:sldMkLst>
      </pc:sldChg>
      <pc:sldChg chg="addSp modSp mod">
        <pc:chgData name="Kristen Sweet-McFarling" userId="27377008-fd82-4554-a615-a6ec09c51476" providerId="ADAL" clId="{66F659EA-A122-4A3F-AA5D-8A6AC23F568E}" dt="2021-05-19T19:37:31.057" v="3264" actId="1076"/>
        <pc:sldMkLst>
          <pc:docMk/>
          <pc:sldMk cId="2246050198" sldId="508"/>
        </pc:sldMkLst>
        <pc:spChg chg="mod">
          <ac:chgData name="Kristen Sweet-McFarling" userId="27377008-fd82-4554-a615-a6ec09c51476" providerId="ADAL" clId="{66F659EA-A122-4A3F-AA5D-8A6AC23F568E}" dt="2021-05-19T19:37:12.077" v="3263" actId="1037"/>
          <ac:spMkLst>
            <pc:docMk/>
            <pc:sldMk cId="2246050198" sldId="508"/>
            <ac:spMk id="2" creationId="{D8155C27-BD35-4C74-AB72-658F38A28606}"/>
          </ac:spMkLst>
        </pc:spChg>
        <pc:spChg chg="mod">
          <ac:chgData name="Kristen Sweet-McFarling" userId="27377008-fd82-4554-a615-a6ec09c51476" providerId="ADAL" clId="{66F659EA-A122-4A3F-AA5D-8A6AC23F568E}" dt="2021-05-19T19:36:57.954" v="3261" actId="164"/>
          <ac:spMkLst>
            <pc:docMk/>
            <pc:sldMk cId="2246050198" sldId="508"/>
            <ac:spMk id="5" creationId="{FCB573B4-3182-4D68-A013-6752C08E5D5C}"/>
          </ac:spMkLst>
        </pc:spChg>
        <pc:spChg chg="mod">
          <ac:chgData name="Kristen Sweet-McFarling" userId="27377008-fd82-4554-a615-a6ec09c51476" providerId="ADAL" clId="{66F659EA-A122-4A3F-AA5D-8A6AC23F568E}" dt="2021-05-19T19:36:57.954" v="3261" actId="164"/>
          <ac:spMkLst>
            <pc:docMk/>
            <pc:sldMk cId="2246050198" sldId="508"/>
            <ac:spMk id="6" creationId="{B66A250E-CFB9-408B-AE26-4E5FC8AC0079}"/>
          </ac:spMkLst>
        </pc:spChg>
        <pc:spChg chg="mod">
          <ac:chgData name="Kristen Sweet-McFarling" userId="27377008-fd82-4554-a615-a6ec09c51476" providerId="ADAL" clId="{66F659EA-A122-4A3F-AA5D-8A6AC23F568E}" dt="2021-05-19T19:36:57.954" v="3261" actId="164"/>
          <ac:spMkLst>
            <pc:docMk/>
            <pc:sldMk cId="2246050198" sldId="508"/>
            <ac:spMk id="7" creationId="{5BF37EF4-1D2C-4893-863D-1D5AFC110DAD}"/>
          </ac:spMkLst>
        </pc:spChg>
        <pc:spChg chg="mod">
          <ac:chgData name="Kristen Sweet-McFarling" userId="27377008-fd82-4554-a615-a6ec09c51476" providerId="ADAL" clId="{66F659EA-A122-4A3F-AA5D-8A6AC23F568E}" dt="2021-05-19T19:36:57.954" v="3261" actId="164"/>
          <ac:spMkLst>
            <pc:docMk/>
            <pc:sldMk cId="2246050198" sldId="508"/>
            <ac:spMk id="13" creationId="{F86ED72B-3FDA-4AFF-97DE-50D33E19BA33}"/>
          </ac:spMkLst>
        </pc:spChg>
        <pc:spChg chg="mod">
          <ac:chgData name="Kristen Sweet-McFarling" userId="27377008-fd82-4554-a615-a6ec09c51476" providerId="ADAL" clId="{66F659EA-A122-4A3F-AA5D-8A6AC23F568E}" dt="2021-05-19T19:36:57.954" v="3261" actId="164"/>
          <ac:spMkLst>
            <pc:docMk/>
            <pc:sldMk cId="2246050198" sldId="508"/>
            <ac:spMk id="14" creationId="{AB1750EC-9A8D-47E3-82D3-3234E6B05075}"/>
          </ac:spMkLst>
        </pc:spChg>
        <pc:spChg chg="mod">
          <ac:chgData name="Kristen Sweet-McFarling" userId="27377008-fd82-4554-a615-a6ec09c51476" providerId="ADAL" clId="{66F659EA-A122-4A3F-AA5D-8A6AC23F568E}" dt="2021-05-19T19:36:57.954" v="3261" actId="164"/>
          <ac:spMkLst>
            <pc:docMk/>
            <pc:sldMk cId="2246050198" sldId="508"/>
            <ac:spMk id="15" creationId="{8C0A96A9-17D7-4840-AA1B-F54C9911C9EB}"/>
          </ac:spMkLst>
        </pc:spChg>
        <pc:spChg chg="mod">
          <ac:chgData name="Kristen Sweet-McFarling" userId="27377008-fd82-4554-a615-a6ec09c51476" providerId="ADAL" clId="{66F659EA-A122-4A3F-AA5D-8A6AC23F568E}" dt="2021-05-19T19:36:57.954" v="3261" actId="164"/>
          <ac:spMkLst>
            <pc:docMk/>
            <pc:sldMk cId="2246050198" sldId="508"/>
            <ac:spMk id="16" creationId="{6CFED375-3A8A-440D-BA0D-1F1817F4DF64}"/>
          </ac:spMkLst>
        </pc:spChg>
        <pc:spChg chg="mod">
          <ac:chgData name="Kristen Sweet-McFarling" userId="27377008-fd82-4554-a615-a6ec09c51476" providerId="ADAL" clId="{66F659EA-A122-4A3F-AA5D-8A6AC23F568E}" dt="2021-05-19T19:36:57.954" v="3261" actId="164"/>
          <ac:spMkLst>
            <pc:docMk/>
            <pc:sldMk cId="2246050198" sldId="508"/>
            <ac:spMk id="17" creationId="{A8271025-AFAB-42E7-9AE2-63607B047597}"/>
          </ac:spMkLst>
        </pc:spChg>
        <pc:spChg chg="mod">
          <ac:chgData name="Kristen Sweet-McFarling" userId="27377008-fd82-4554-a615-a6ec09c51476" providerId="ADAL" clId="{66F659EA-A122-4A3F-AA5D-8A6AC23F568E}" dt="2021-05-19T19:36:57.954" v="3261" actId="164"/>
          <ac:spMkLst>
            <pc:docMk/>
            <pc:sldMk cId="2246050198" sldId="508"/>
            <ac:spMk id="18" creationId="{1C81617D-AF57-4D9E-82FC-FC1FE67C8478}"/>
          </ac:spMkLst>
        </pc:spChg>
        <pc:grpChg chg="add mod">
          <ac:chgData name="Kristen Sweet-McFarling" userId="27377008-fd82-4554-a615-a6ec09c51476" providerId="ADAL" clId="{66F659EA-A122-4A3F-AA5D-8A6AC23F568E}" dt="2021-05-19T19:37:31.057" v="3264" actId="1076"/>
          <ac:grpSpMkLst>
            <pc:docMk/>
            <pc:sldMk cId="2246050198" sldId="508"/>
            <ac:grpSpMk id="4" creationId="{5BEA5C78-33BF-48AD-9268-AD6E8A629D6E}"/>
          </ac:grpSpMkLst>
        </pc:grpChg>
        <pc:picChg chg="mod">
          <ac:chgData name="Kristen Sweet-McFarling" userId="27377008-fd82-4554-a615-a6ec09c51476" providerId="ADAL" clId="{66F659EA-A122-4A3F-AA5D-8A6AC23F568E}" dt="2021-05-19T19:36:57.954" v="3261" actId="164"/>
          <ac:picMkLst>
            <pc:docMk/>
            <pc:sldMk cId="2246050198" sldId="508"/>
            <ac:picMk id="10" creationId="{837EC4D1-3DDB-4C93-B01E-66F75706DDA6}"/>
          </ac:picMkLst>
        </pc:picChg>
        <pc:picChg chg="mod">
          <ac:chgData name="Kristen Sweet-McFarling" userId="27377008-fd82-4554-a615-a6ec09c51476" providerId="ADAL" clId="{66F659EA-A122-4A3F-AA5D-8A6AC23F568E}" dt="2021-05-19T19:36:57.954" v="3261" actId="164"/>
          <ac:picMkLst>
            <pc:docMk/>
            <pc:sldMk cId="2246050198" sldId="508"/>
            <ac:picMk id="11" creationId="{681D9BED-53E6-451D-8553-82AC6D3E11D6}"/>
          </ac:picMkLst>
        </pc:picChg>
        <pc:picChg chg="mod">
          <ac:chgData name="Kristen Sweet-McFarling" userId="27377008-fd82-4554-a615-a6ec09c51476" providerId="ADAL" clId="{66F659EA-A122-4A3F-AA5D-8A6AC23F568E}" dt="2021-05-19T19:36:57.954" v="3261" actId="164"/>
          <ac:picMkLst>
            <pc:docMk/>
            <pc:sldMk cId="2246050198" sldId="508"/>
            <ac:picMk id="12" creationId="{02CA8F93-BE04-4FBA-888F-F6B725F6D447}"/>
          </ac:picMkLst>
        </pc:picChg>
      </pc:sldChg>
      <pc:sldChg chg="modSp del mod addCm delCm modCm">
        <pc:chgData name="Kristen Sweet-McFarling" userId="27377008-fd82-4554-a615-a6ec09c51476" providerId="ADAL" clId="{66F659EA-A122-4A3F-AA5D-8A6AC23F568E}" dt="2021-06-01T17:14:57.753" v="11231" actId="2696"/>
        <pc:sldMkLst>
          <pc:docMk/>
          <pc:sldMk cId="3121763429" sldId="510"/>
        </pc:sldMkLst>
        <pc:spChg chg="mod">
          <ac:chgData name="Kristen Sweet-McFarling" userId="27377008-fd82-4554-a615-a6ec09c51476" providerId="ADAL" clId="{66F659EA-A122-4A3F-AA5D-8A6AC23F568E}" dt="2021-05-19T19:45:08.564" v="3427" actId="1037"/>
          <ac:spMkLst>
            <pc:docMk/>
            <pc:sldMk cId="3121763429" sldId="510"/>
            <ac:spMk id="11" creationId="{5FD49B78-458E-4492-939C-9E3BB6C55C70}"/>
          </ac:spMkLst>
        </pc:spChg>
        <pc:spChg chg="mod">
          <ac:chgData name="Kristen Sweet-McFarling" userId="27377008-fd82-4554-a615-a6ec09c51476" providerId="ADAL" clId="{66F659EA-A122-4A3F-AA5D-8A6AC23F568E}" dt="2021-05-21T18:23:47.755" v="4523" actId="1036"/>
          <ac:spMkLst>
            <pc:docMk/>
            <pc:sldMk cId="3121763429" sldId="510"/>
            <ac:spMk id="14" creationId="{42BF35B5-3F78-4261-ACA5-F173DD8A8F07}"/>
          </ac:spMkLst>
        </pc:spChg>
        <pc:spChg chg="mod">
          <ac:chgData name="Kristen Sweet-McFarling" userId="27377008-fd82-4554-a615-a6ec09c51476" providerId="ADAL" clId="{66F659EA-A122-4A3F-AA5D-8A6AC23F568E}" dt="2021-05-21T18:24:14.020" v="4526" actId="1035"/>
          <ac:spMkLst>
            <pc:docMk/>
            <pc:sldMk cId="3121763429" sldId="510"/>
            <ac:spMk id="15" creationId="{7A56A042-2C76-4A30-84F0-84139B3382BE}"/>
          </ac:spMkLst>
        </pc:spChg>
        <pc:spChg chg="mod">
          <ac:chgData name="Kristen Sweet-McFarling" userId="27377008-fd82-4554-a615-a6ec09c51476" providerId="ADAL" clId="{66F659EA-A122-4A3F-AA5D-8A6AC23F568E}" dt="2021-05-21T18:23:34.100" v="4522" actId="1035"/>
          <ac:spMkLst>
            <pc:docMk/>
            <pc:sldMk cId="3121763429" sldId="510"/>
            <ac:spMk id="19" creationId="{7757802F-4B5C-44E3-A35A-AFF581EB3CB5}"/>
          </ac:spMkLst>
        </pc:spChg>
        <pc:spChg chg="mod">
          <ac:chgData name="Kristen Sweet-McFarling" userId="27377008-fd82-4554-a615-a6ec09c51476" providerId="ADAL" clId="{66F659EA-A122-4A3F-AA5D-8A6AC23F568E}" dt="2021-05-21T18:23:34.100" v="4522" actId="1035"/>
          <ac:spMkLst>
            <pc:docMk/>
            <pc:sldMk cId="3121763429" sldId="510"/>
            <ac:spMk id="20" creationId="{81837F6E-6469-4F6D-B92B-6453DA27FF65}"/>
          </ac:spMkLst>
        </pc:spChg>
        <pc:spChg chg="mod">
          <ac:chgData name="Kristen Sweet-McFarling" userId="27377008-fd82-4554-a615-a6ec09c51476" providerId="ADAL" clId="{66F659EA-A122-4A3F-AA5D-8A6AC23F568E}" dt="2021-05-21T18:23:34.100" v="4522" actId="1035"/>
          <ac:spMkLst>
            <pc:docMk/>
            <pc:sldMk cId="3121763429" sldId="510"/>
            <ac:spMk id="21" creationId="{72042218-21EA-4168-8F77-E73B4974F840}"/>
          </ac:spMkLst>
        </pc:spChg>
        <pc:spChg chg="mod">
          <ac:chgData name="Kristen Sweet-McFarling" userId="27377008-fd82-4554-a615-a6ec09c51476" providerId="ADAL" clId="{66F659EA-A122-4A3F-AA5D-8A6AC23F568E}" dt="2021-05-21T18:23:56.544" v="4524" actId="1076"/>
          <ac:spMkLst>
            <pc:docMk/>
            <pc:sldMk cId="3121763429" sldId="510"/>
            <ac:spMk id="25" creationId="{92594A93-EA08-483F-A649-0BB6610B1ED1}"/>
          </ac:spMkLst>
        </pc:spChg>
        <pc:spChg chg="mod">
          <ac:chgData name="Kristen Sweet-McFarling" userId="27377008-fd82-4554-a615-a6ec09c51476" providerId="ADAL" clId="{66F659EA-A122-4A3F-AA5D-8A6AC23F568E}" dt="2021-05-21T18:23:34.100" v="4522" actId="1035"/>
          <ac:spMkLst>
            <pc:docMk/>
            <pc:sldMk cId="3121763429" sldId="510"/>
            <ac:spMk id="28" creationId="{9DEA6132-09B0-4479-9AB8-A7CFA79F3042}"/>
          </ac:spMkLst>
        </pc:spChg>
        <pc:picChg chg="mod">
          <ac:chgData name="Kristen Sweet-McFarling" userId="27377008-fd82-4554-a615-a6ec09c51476" providerId="ADAL" clId="{66F659EA-A122-4A3F-AA5D-8A6AC23F568E}" dt="2021-05-21T18:23:47.755" v="4523" actId="1036"/>
          <ac:picMkLst>
            <pc:docMk/>
            <pc:sldMk cId="3121763429" sldId="510"/>
            <ac:picMk id="10" creationId="{74EF300C-C951-459F-A523-64FAFC635196}"/>
          </ac:picMkLst>
        </pc:picChg>
        <pc:picChg chg="mod">
          <ac:chgData name="Kristen Sweet-McFarling" userId="27377008-fd82-4554-a615-a6ec09c51476" providerId="ADAL" clId="{66F659EA-A122-4A3F-AA5D-8A6AC23F568E}" dt="2021-05-21T18:24:14.020" v="4526" actId="1035"/>
          <ac:picMkLst>
            <pc:docMk/>
            <pc:sldMk cId="3121763429" sldId="510"/>
            <ac:picMk id="13" creationId="{B0612997-E2CF-43FC-9B7B-751DF2AE436D}"/>
          </ac:picMkLst>
        </pc:picChg>
        <pc:picChg chg="mod">
          <ac:chgData name="Kristen Sweet-McFarling" userId="27377008-fd82-4554-a615-a6ec09c51476" providerId="ADAL" clId="{66F659EA-A122-4A3F-AA5D-8A6AC23F568E}" dt="2021-05-21T18:23:34.100" v="4522" actId="1035"/>
          <ac:picMkLst>
            <pc:docMk/>
            <pc:sldMk cId="3121763429" sldId="510"/>
            <ac:picMk id="16" creationId="{652F26E5-DA43-4115-899A-79E2301348C7}"/>
          </ac:picMkLst>
        </pc:picChg>
        <pc:picChg chg="mod">
          <ac:chgData name="Kristen Sweet-McFarling" userId="27377008-fd82-4554-a615-a6ec09c51476" providerId="ADAL" clId="{66F659EA-A122-4A3F-AA5D-8A6AC23F568E}" dt="2021-05-21T18:23:34.100" v="4522" actId="1035"/>
          <ac:picMkLst>
            <pc:docMk/>
            <pc:sldMk cId="3121763429" sldId="510"/>
            <ac:picMk id="17" creationId="{53C51396-A52A-4830-86A7-55A8855AA30F}"/>
          </ac:picMkLst>
        </pc:picChg>
        <pc:picChg chg="mod">
          <ac:chgData name="Kristen Sweet-McFarling" userId="27377008-fd82-4554-a615-a6ec09c51476" providerId="ADAL" clId="{66F659EA-A122-4A3F-AA5D-8A6AC23F568E}" dt="2021-05-21T18:23:34.100" v="4522" actId="1035"/>
          <ac:picMkLst>
            <pc:docMk/>
            <pc:sldMk cId="3121763429" sldId="510"/>
            <ac:picMk id="18" creationId="{8EAD1A8C-ECEA-4261-AB11-7E3DFA4D980D}"/>
          </ac:picMkLst>
        </pc:picChg>
        <pc:picChg chg="mod">
          <ac:chgData name="Kristen Sweet-McFarling" userId="27377008-fd82-4554-a615-a6ec09c51476" providerId="ADAL" clId="{66F659EA-A122-4A3F-AA5D-8A6AC23F568E}" dt="2021-05-21T18:24:04.330" v="4525" actId="1076"/>
          <ac:picMkLst>
            <pc:docMk/>
            <pc:sldMk cId="3121763429" sldId="510"/>
            <ac:picMk id="27" creationId="{5277CDE0-2144-449F-9D73-835AEE873463}"/>
          </ac:picMkLst>
        </pc:picChg>
        <pc:picChg chg="mod">
          <ac:chgData name="Kristen Sweet-McFarling" userId="27377008-fd82-4554-a615-a6ec09c51476" providerId="ADAL" clId="{66F659EA-A122-4A3F-AA5D-8A6AC23F568E}" dt="2021-05-21T18:23:34.100" v="4522" actId="1035"/>
          <ac:picMkLst>
            <pc:docMk/>
            <pc:sldMk cId="3121763429" sldId="510"/>
            <ac:picMk id="29" creationId="{43327ED2-311A-4683-A2A7-ED9FFC793E38}"/>
          </ac:picMkLst>
        </pc:picChg>
      </pc:sldChg>
      <pc:sldChg chg="addSp delSp modSp mod addCm delCm modCm modNotesTx">
        <pc:chgData name="Kristen Sweet-McFarling" userId="27377008-fd82-4554-a615-a6ec09c51476" providerId="ADAL" clId="{66F659EA-A122-4A3F-AA5D-8A6AC23F568E}" dt="2021-06-01T17:10:32.344" v="11214" actId="1592"/>
        <pc:sldMkLst>
          <pc:docMk/>
          <pc:sldMk cId="1830941830" sldId="513"/>
        </pc:sldMkLst>
        <pc:spChg chg="add mod">
          <ac:chgData name="Kristen Sweet-McFarling" userId="27377008-fd82-4554-a615-a6ec09c51476" providerId="ADAL" clId="{66F659EA-A122-4A3F-AA5D-8A6AC23F568E}" dt="2021-05-19T20:51:18.632" v="4144" actId="207"/>
          <ac:spMkLst>
            <pc:docMk/>
            <pc:sldMk cId="1830941830" sldId="513"/>
            <ac:spMk id="5" creationId="{60A35992-83CE-426D-825B-3259F4B410E4}"/>
          </ac:spMkLst>
        </pc:spChg>
        <pc:picChg chg="add del mod modCrop">
          <ac:chgData name="Kristen Sweet-McFarling" userId="27377008-fd82-4554-a615-a6ec09c51476" providerId="ADAL" clId="{66F659EA-A122-4A3F-AA5D-8A6AC23F568E}" dt="2021-05-19T20:51:22.554" v="4145" actId="478"/>
          <ac:picMkLst>
            <pc:docMk/>
            <pc:sldMk cId="1830941830" sldId="513"/>
            <ac:picMk id="7" creationId="{61CCDA9E-5732-405E-941D-8ACA99B7E330}"/>
          </ac:picMkLst>
        </pc:picChg>
      </pc:sldChg>
      <pc:sldChg chg="addCm delCm modCm">
        <pc:chgData name="Kristen Sweet-McFarling" userId="27377008-fd82-4554-a615-a6ec09c51476" providerId="ADAL" clId="{66F659EA-A122-4A3F-AA5D-8A6AC23F568E}" dt="2021-05-19T18:35:57.176" v="2357" actId="1592"/>
        <pc:sldMkLst>
          <pc:docMk/>
          <pc:sldMk cId="392801556" sldId="514"/>
        </pc:sldMkLst>
      </pc:sldChg>
      <pc:sldChg chg="modSp mod addCm delCm modCm">
        <pc:chgData name="Kristen Sweet-McFarling" userId="27377008-fd82-4554-a615-a6ec09c51476" providerId="ADAL" clId="{66F659EA-A122-4A3F-AA5D-8A6AC23F568E}" dt="2021-06-01T17:35:26.598" v="11461"/>
        <pc:sldMkLst>
          <pc:docMk/>
          <pc:sldMk cId="4043579377" sldId="517"/>
        </pc:sldMkLst>
        <pc:spChg chg="mod">
          <ac:chgData name="Kristen Sweet-McFarling" userId="27377008-fd82-4554-a615-a6ec09c51476" providerId="ADAL" clId="{66F659EA-A122-4A3F-AA5D-8A6AC23F568E}" dt="2021-05-19T20:01:31.966" v="3687" actId="207"/>
          <ac:spMkLst>
            <pc:docMk/>
            <pc:sldMk cId="4043579377" sldId="517"/>
            <ac:spMk id="2" creationId="{6E928B0C-6BB4-483B-BAF8-35075AE2D212}"/>
          </ac:spMkLst>
        </pc:spChg>
        <pc:spChg chg="mod">
          <ac:chgData name="Kristen Sweet-McFarling" userId="27377008-fd82-4554-a615-a6ec09c51476" providerId="ADAL" clId="{66F659EA-A122-4A3F-AA5D-8A6AC23F568E}" dt="2021-05-19T19:59:01.730" v="3663" actId="1037"/>
          <ac:spMkLst>
            <pc:docMk/>
            <pc:sldMk cId="4043579377" sldId="517"/>
            <ac:spMk id="5" creationId="{2E4F3B85-B8B9-4F60-8543-8039B7E31137}"/>
          </ac:spMkLst>
        </pc:spChg>
        <pc:spChg chg="mod">
          <ac:chgData name="Kristen Sweet-McFarling" userId="27377008-fd82-4554-a615-a6ec09c51476" providerId="ADAL" clId="{66F659EA-A122-4A3F-AA5D-8A6AC23F568E}" dt="2021-05-19T20:00:16.882" v="3664" actId="1076"/>
          <ac:spMkLst>
            <pc:docMk/>
            <pc:sldMk cId="4043579377" sldId="517"/>
            <ac:spMk id="6" creationId="{A28574F2-0EDE-427B-9BFE-E7CC760BF02D}"/>
          </ac:spMkLst>
        </pc:spChg>
        <pc:spChg chg="mod">
          <ac:chgData name="Kristen Sweet-McFarling" userId="27377008-fd82-4554-a615-a6ec09c51476" providerId="ADAL" clId="{66F659EA-A122-4A3F-AA5D-8A6AC23F568E}" dt="2021-05-19T20:00:16.882" v="3664" actId="1076"/>
          <ac:spMkLst>
            <pc:docMk/>
            <pc:sldMk cId="4043579377" sldId="517"/>
            <ac:spMk id="7" creationId="{CCBB2FC9-B7CD-4B9A-A0C3-12B94E87F410}"/>
          </ac:spMkLst>
        </pc:spChg>
        <pc:spChg chg="mod">
          <ac:chgData name="Kristen Sweet-McFarling" userId="27377008-fd82-4554-a615-a6ec09c51476" providerId="ADAL" clId="{66F659EA-A122-4A3F-AA5D-8A6AC23F568E}" dt="2021-05-19T20:00:21.122" v="3665" actId="14100"/>
          <ac:spMkLst>
            <pc:docMk/>
            <pc:sldMk cId="4043579377" sldId="517"/>
            <ac:spMk id="9" creationId="{4106AFBA-4AE9-46C6-86C6-CFD08CC796E1}"/>
          </ac:spMkLst>
        </pc:spChg>
        <pc:spChg chg="mod">
          <ac:chgData name="Kristen Sweet-McFarling" userId="27377008-fd82-4554-a615-a6ec09c51476" providerId="ADAL" clId="{66F659EA-A122-4A3F-AA5D-8A6AC23F568E}" dt="2021-05-19T20:00:16.882" v="3664" actId="1076"/>
          <ac:spMkLst>
            <pc:docMk/>
            <pc:sldMk cId="4043579377" sldId="517"/>
            <ac:spMk id="10" creationId="{DD9EC234-8650-4EB0-9E3A-424CBC2075AD}"/>
          </ac:spMkLst>
        </pc:spChg>
        <pc:spChg chg="mod">
          <ac:chgData name="Kristen Sweet-McFarling" userId="27377008-fd82-4554-a615-a6ec09c51476" providerId="ADAL" clId="{66F659EA-A122-4A3F-AA5D-8A6AC23F568E}" dt="2021-06-01T17:34:26.200" v="11458" actId="20577"/>
          <ac:spMkLst>
            <pc:docMk/>
            <pc:sldMk cId="4043579377" sldId="517"/>
            <ac:spMk id="11" creationId="{AB047C53-CA57-4580-8AE6-2F4B571848B5}"/>
          </ac:spMkLst>
        </pc:spChg>
        <pc:picChg chg="mod">
          <ac:chgData name="Kristen Sweet-McFarling" userId="27377008-fd82-4554-a615-a6ec09c51476" providerId="ADAL" clId="{66F659EA-A122-4A3F-AA5D-8A6AC23F568E}" dt="2021-05-19T20:00:16.882" v="3664" actId="1076"/>
          <ac:picMkLst>
            <pc:docMk/>
            <pc:sldMk cId="4043579377" sldId="517"/>
            <ac:picMk id="4" creationId="{F006DBFF-4220-4E55-B646-C0872A6779A8}"/>
          </ac:picMkLst>
        </pc:picChg>
        <pc:picChg chg="mod">
          <ac:chgData name="Kristen Sweet-McFarling" userId="27377008-fd82-4554-a615-a6ec09c51476" providerId="ADAL" clId="{66F659EA-A122-4A3F-AA5D-8A6AC23F568E}" dt="2021-05-19T20:00:16.882" v="3664" actId="1076"/>
          <ac:picMkLst>
            <pc:docMk/>
            <pc:sldMk cId="4043579377" sldId="517"/>
            <ac:picMk id="12" creationId="{66C10EF1-DAD1-42BC-8ADB-E037313BB57D}"/>
          </ac:picMkLst>
        </pc:picChg>
        <pc:picChg chg="mod">
          <ac:chgData name="Kristen Sweet-McFarling" userId="27377008-fd82-4554-a615-a6ec09c51476" providerId="ADAL" clId="{66F659EA-A122-4A3F-AA5D-8A6AC23F568E}" dt="2021-05-19T20:00:16.882" v="3664" actId="1076"/>
          <ac:picMkLst>
            <pc:docMk/>
            <pc:sldMk cId="4043579377" sldId="517"/>
            <ac:picMk id="13" creationId="{F4F09F08-3640-43AB-AB2F-EBD58510B2D3}"/>
          </ac:picMkLst>
        </pc:picChg>
        <pc:picChg chg="mod">
          <ac:chgData name="Kristen Sweet-McFarling" userId="27377008-fd82-4554-a615-a6ec09c51476" providerId="ADAL" clId="{66F659EA-A122-4A3F-AA5D-8A6AC23F568E}" dt="2021-05-19T20:00:16.882" v="3664" actId="1076"/>
          <ac:picMkLst>
            <pc:docMk/>
            <pc:sldMk cId="4043579377" sldId="517"/>
            <ac:picMk id="14" creationId="{BC23BC2E-19B6-4DD5-A49A-8A8C1480CD65}"/>
          </ac:picMkLst>
        </pc:picChg>
        <pc:picChg chg="mod">
          <ac:chgData name="Kristen Sweet-McFarling" userId="27377008-fd82-4554-a615-a6ec09c51476" providerId="ADAL" clId="{66F659EA-A122-4A3F-AA5D-8A6AC23F568E}" dt="2021-05-19T20:01:31.381" v="3685" actId="14100"/>
          <ac:picMkLst>
            <pc:docMk/>
            <pc:sldMk cId="4043579377" sldId="517"/>
            <ac:picMk id="16" creationId="{7DA5BAE2-D6C5-4361-B0BA-E4DD0509F29F}"/>
          </ac:picMkLst>
        </pc:picChg>
      </pc:sldChg>
      <pc:sldChg chg="del">
        <pc:chgData name="Kristen Sweet-McFarling" userId="27377008-fd82-4554-a615-a6ec09c51476" providerId="ADAL" clId="{66F659EA-A122-4A3F-AA5D-8A6AC23F568E}" dt="2021-05-19T16:22:02.831" v="744" actId="2696"/>
        <pc:sldMkLst>
          <pc:docMk/>
          <pc:sldMk cId="1245005069" sldId="518"/>
        </pc:sldMkLst>
      </pc:sldChg>
      <pc:sldChg chg="modSp del mod">
        <pc:chgData name="Kristen Sweet-McFarling" userId="27377008-fd82-4554-a615-a6ec09c51476" providerId="ADAL" clId="{66F659EA-A122-4A3F-AA5D-8A6AC23F568E}" dt="2021-06-01T17:05:41.602" v="11180" actId="2696"/>
        <pc:sldMkLst>
          <pc:docMk/>
          <pc:sldMk cId="713800302" sldId="519"/>
        </pc:sldMkLst>
        <pc:spChg chg="mod">
          <ac:chgData name="Kristen Sweet-McFarling" userId="27377008-fd82-4554-a615-a6ec09c51476" providerId="ADAL" clId="{66F659EA-A122-4A3F-AA5D-8A6AC23F568E}" dt="2021-05-19T19:35:07.358" v="3199" actId="1038"/>
          <ac:spMkLst>
            <pc:docMk/>
            <pc:sldMk cId="713800302" sldId="519"/>
            <ac:spMk id="2" creationId="{841B2A99-867E-EB4F-9ECF-96C6C893ADE8}"/>
          </ac:spMkLst>
        </pc:spChg>
        <pc:spChg chg="mod">
          <ac:chgData name="Kristen Sweet-McFarling" userId="27377008-fd82-4554-a615-a6ec09c51476" providerId="ADAL" clId="{66F659EA-A122-4A3F-AA5D-8A6AC23F568E}" dt="2021-05-19T19:35:21.008" v="3200" actId="1076"/>
          <ac:spMkLst>
            <pc:docMk/>
            <pc:sldMk cId="713800302" sldId="519"/>
            <ac:spMk id="15" creationId="{B769EC1F-8C96-4A2E-9A67-19C27A256725}"/>
          </ac:spMkLst>
        </pc:spChg>
        <pc:spChg chg="mod">
          <ac:chgData name="Kristen Sweet-McFarling" userId="27377008-fd82-4554-a615-a6ec09c51476" providerId="ADAL" clId="{66F659EA-A122-4A3F-AA5D-8A6AC23F568E}" dt="2021-05-19T19:35:21.008" v="3200" actId="1076"/>
          <ac:spMkLst>
            <pc:docMk/>
            <pc:sldMk cId="713800302" sldId="519"/>
            <ac:spMk id="20" creationId="{A7AD25EC-E06B-4A77-87AB-AA938E001BE7}"/>
          </ac:spMkLst>
        </pc:spChg>
        <pc:spChg chg="mod">
          <ac:chgData name="Kristen Sweet-McFarling" userId="27377008-fd82-4554-a615-a6ec09c51476" providerId="ADAL" clId="{66F659EA-A122-4A3F-AA5D-8A6AC23F568E}" dt="2021-05-19T19:35:21.008" v="3200" actId="1076"/>
          <ac:spMkLst>
            <pc:docMk/>
            <pc:sldMk cId="713800302" sldId="519"/>
            <ac:spMk id="22" creationId="{EEB93B0F-B587-45F6-AE01-DB74E1A845F7}"/>
          </ac:spMkLst>
        </pc:spChg>
        <pc:spChg chg="mod">
          <ac:chgData name="Kristen Sweet-McFarling" userId="27377008-fd82-4554-a615-a6ec09c51476" providerId="ADAL" clId="{66F659EA-A122-4A3F-AA5D-8A6AC23F568E}" dt="2021-05-19T19:35:21.008" v="3200" actId="1076"/>
          <ac:spMkLst>
            <pc:docMk/>
            <pc:sldMk cId="713800302" sldId="519"/>
            <ac:spMk id="23" creationId="{CBE10504-A6E7-43B3-BCC1-215CDAF8AF32}"/>
          </ac:spMkLst>
        </pc:spChg>
        <pc:grpChg chg="mod">
          <ac:chgData name="Kristen Sweet-McFarling" userId="27377008-fd82-4554-a615-a6ec09c51476" providerId="ADAL" clId="{66F659EA-A122-4A3F-AA5D-8A6AC23F568E}" dt="2021-05-19T19:35:21.008" v="3200" actId="1076"/>
          <ac:grpSpMkLst>
            <pc:docMk/>
            <pc:sldMk cId="713800302" sldId="519"/>
            <ac:grpSpMk id="13" creationId="{257752F5-7EA0-43B0-BEC2-CA454F200FC6}"/>
          </ac:grpSpMkLst>
        </pc:grpChg>
        <pc:picChg chg="mod">
          <ac:chgData name="Kristen Sweet-McFarling" userId="27377008-fd82-4554-a615-a6ec09c51476" providerId="ADAL" clId="{66F659EA-A122-4A3F-AA5D-8A6AC23F568E}" dt="2021-05-19T19:35:21.008" v="3200" actId="1076"/>
          <ac:picMkLst>
            <pc:docMk/>
            <pc:sldMk cId="713800302" sldId="519"/>
            <ac:picMk id="11" creationId="{9D2E1B88-26A1-4B36-9FE6-E13120433CAC}"/>
          </ac:picMkLst>
        </pc:picChg>
        <pc:picChg chg="mod">
          <ac:chgData name="Kristen Sweet-McFarling" userId="27377008-fd82-4554-a615-a6ec09c51476" providerId="ADAL" clId="{66F659EA-A122-4A3F-AA5D-8A6AC23F568E}" dt="2021-05-19T19:35:21.008" v="3200" actId="1076"/>
          <ac:picMkLst>
            <pc:docMk/>
            <pc:sldMk cId="713800302" sldId="519"/>
            <ac:picMk id="12" creationId="{A45DB289-9C02-4A2E-82B4-B0EAF5CA841C}"/>
          </ac:picMkLst>
        </pc:picChg>
        <pc:picChg chg="mod">
          <ac:chgData name="Kristen Sweet-McFarling" userId="27377008-fd82-4554-a615-a6ec09c51476" providerId="ADAL" clId="{66F659EA-A122-4A3F-AA5D-8A6AC23F568E}" dt="2021-05-19T19:35:21.008" v="3200" actId="1076"/>
          <ac:picMkLst>
            <pc:docMk/>
            <pc:sldMk cId="713800302" sldId="519"/>
            <ac:picMk id="14" creationId="{4B1AE2CD-6DBB-4F5C-A138-4CF05579BD42}"/>
          </ac:picMkLst>
        </pc:picChg>
      </pc:sldChg>
      <pc:sldChg chg="modSp mod">
        <pc:chgData name="Kristen Sweet-McFarling" userId="27377008-fd82-4554-a615-a6ec09c51476" providerId="ADAL" clId="{66F659EA-A122-4A3F-AA5D-8A6AC23F568E}" dt="2021-05-19T19:36:28.545" v="3235" actId="1036"/>
        <pc:sldMkLst>
          <pc:docMk/>
          <pc:sldMk cId="1351048671" sldId="520"/>
        </pc:sldMkLst>
        <pc:spChg chg="mod">
          <ac:chgData name="Kristen Sweet-McFarling" userId="27377008-fd82-4554-a615-a6ec09c51476" providerId="ADAL" clId="{66F659EA-A122-4A3F-AA5D-8A6AC23F568E}" dt="2021-05-19T19:35:50.331" v="3228" actId="1037"/>
          <ac:spMkLst>
            <pc:docMk/>
            <pc:sldMk cId="1351048671" sldId="520"/>
            <ac:spMk id="3" creationId="{A256E2C1-D6FE-4B70-9A79-C8A68A551EB7}"/>
          </ac:spMkLst>
        </pc:spChg>
        <pc:grpChg chg="mod">
          <ac:chgData name="Kristen Sweet-McFarling" userId="27377008-fd82-4554-a615-a6ec09c51476" providerId="ADAL" clId="{66F659EA-A122-4A3F-AA5D-8A6AC23F568E}" dt="2021-05-19T19:36:28.545" v="3235" actId="1036"/>
          <ac:grpSpMkLst>
            <pc:docMk/>
            <pc:sldMk cId="1351048671" sldId="520"/>
            <ac:grpSpMk id="19" creationId="{50A5B68E-6B0F-4C0F-94C0-B084BC306507}"/>
          </ac:grpSpMkLst>
        </pc:grpChg>
      </pc:sldChg>
      <pc:sldChg chg="modSp mod addCm delCm modCm modNotesTx">
        <pc:chgData name="Kristen Sweet-McFarling" userId="27377008-fd82-4554-a615-a6ec09c51476" providerId="ADAL" clId="{66F659EA-A122-4A3F-AA5D-8A6AC23F568E}" dt="2021-06-01T17:01:22.009" v="11147" actId="1592"/>
        <pc:sldMkLst>
          <pc:docMk/>
          <pc:sldMk cId="3466907180" sldId="524"/>
        </pc:sldMkLst>
        <pc:spChg chg="mod">
          <ac:chgData name="Kristen Sweet-McFarling" userId="27377008-fd82-4554-a615-a6ec09c51476" providerId="ADAL" clId="{66F659EA-A122-4A3F-AA5D-8A6AC23F568E}" dt="2021-05-19T19:19:43.667" v="2810" actId="1038"/>
          <ac:spMkLst>
            <pc:docMk/>
            <pc:sldMk cId="3466907180" sldId="524"/>
            <ac:spMk id="14" creationId="{06EEA332-0870-4C0B-880F-85B4069AA1D7}"/>
          </ac:spMkLst>
        </pc:spChg>
        <pc:spChg chg="mod">
          <ac:chgData name="Kristen Sweet-McFarling" userId="27377008-fd82-4554-a615-a6ec09c51476" providerId="ADAL" clId="{66F659EA-A122-4A3F-AA5D-8A6AC23F568E}" dt="2021-05-19T19:20:04.578" v="2811" actId="1076"/>
          <ac:spMkLst>
            <pc:docMk/>
            <pc:sldMk cId="3466907180" sldId="524"/>
            <ac:spMk id="28" creationId="{30E17FC8-3082-4AA6-9C31-6E166E33D837}"/>
          </ac:spMkLst>
        </pc:spChg>
        <pc:spChg chg="mod">
          <ac:chgData name="Kristen Sweet-McFarling" userId="27377008-fd82-4554-a615-a6ec09c51476" providerId="ADAL" clId="{66F659EA-A122-4A3F-AA5D-8A6AC23F568E}" dt="2021-05-19T19:20:04.578" v="2811" actId="1076"/>
          <ac:spMkLst>
            <pc:docMk/>
            <pc:sldMk cId="3466907180" sldId="524"/>
            <ac:spMk id="29" creationId="{1AD667B1-12F4-4CF0-91B9-3279B78C76C2}"/>
          </ac:spMkLst>
        </pc:spChg>
        <pc:spChg chg="mod">
          <ac:chgData name="Kristen Sweet-McFarling" userId="27377008-fd82-4554-a615-a6ec09c51476" providerId="ADAL" clId="{66F659EA-A122-4A3F-AA5D-8A6AC23F568E}" dt="2021-05-19T19:20:04.578" v="2811" actId="1076"/>
          <ac:spMkLst>
            <pc:docMk/>
            <pc:sldMk cId="3466907180" sldId="524"/>
            <ac:spMk id="30" creationId="{0EDA97B9-8E3A-45B5-A147-FF49E3B745E3}"/>
          </ac:spMkLst>
        </pc:spChg>
        <pc:spChg chg="mod">
          <ac:chgData name="Kristen Sweet-McFarling" userId="27377008-fd82-4554-a615-a6ec09c51476" providerId="ADAL" clId="{66F659EA-A122-4A3F-AA5D-8A6AC23F568E}" dt="2021-05-19T19:20:04.578" v="2811" actId="1076"/>
          <ac:spMkLst>
            <pc:docMk/>
            <pc:sldMk cId="3466907180" sldId="524"/>
            <ac:spMk id="31" creationId="{D60F8912-C63B-4E4F-8657-AD0BB5B33E3F}"/>
          </ac:spMkLst>
        </pc:spChg>
        <pc:spChg chg="mod">
          <ac:chgData name="Kristen Sweet-McFarling" userId="27377008-fd82-4554-a615-a6ec09c51476" providerId="ADAL" clId="{66F659EA-A122-4A3F-AA5D-8A6AC23F568E}" dt="2021-05-19T19:20:04.578" v="2811" actId="1076"/>
          <ac:spMkLst>
            <pc:docMk/>
            <pc:sldMk cId="3466907180" sldId="524"/>
            <ac:spMk id="32" creationId="{A8DBB141-BEAE-4943-98F0-41002461709D}"/>
          </ac:spMkLst>
        </pc:spChg>
        <pc:spChg chg="mod">
          <ac:chgData name="Kristen Sweet-McFarling" userId="27377008-fd82-4554-a615-a6ec09c51476" providerId="ADAL" clId="{66F659EA-A122-4A3F-AA5D-8A6AC23F568E}" dt="2021-05-19T19:20:04.578" v="2811" actId="1076"/>
          <ac:spMkLst>
            <pc:docMk/>
            <pc:sldMk cId="3466907180" sldId="524"/>
            <ac:spMk id="33" creationId="{4F3D7C57-B7DD-4DCA-9E8E-535E8A79F43D}"/>
          </ac:spMkLst>
        </pc:spChg>
        <pc:spChg chg="mod">
          <ac:chgData name="Kristen Sweet-McFarling" userId="27377008-fd82-4554-a615-a6ec09c51476" providerId="ADAL" clId="{66F659EA-A122-4A3F-AA5D-8A6AC23F568E}" dt="2021-05-19T19:20:04.578" v="2811" actId="1076"/>
          <ac:spMkLst>
            <pc:docMk/>
            <pc:sldMk cId="3466907180" sldId="524"/>
            <ac:spMk id="34" creationId="{F1EE527B-300E-44D0-9DE9-0DC0C2BAAC3D}"/>
          </ac:spMkLst>
        </pc:spChg>
        <pc:spChg chg="mod">
          <ac:chgData name="Kristen Sweet-McFarling" userId="27377008-fd82-4554-a615-a6ec09c51476" providerId="ADAL" clId="{66F659EA-A122-4A3F-AA5D-8A6AC23F568E}" dt="2021-05-19T19:20:04.578" v="2811" actId="1076"/>
          <ac:spMkLst>
            <pc:docMk/>
            <pc:sldMk cId="3466907180" sldId="524"/>
            <ac:spMk id="35" creationId="{F06E4B59-00DE-4913-96A2-DD349EE2E662}"/>
          </ac:spMkLst>
        </pc:spChg>
        <pc:spChg chg="mod">
          <ac:chgData name="Kristen Sweet-McFarling" userId="27377008-fd82-4554-a615-a6ec09c51476" providerId="ADAL" clId="{66F659EA-A122-4A3F-AA5D-8A6AC23F568E}" dt="2021-05-19T19:20:04.578" v="2811" actId="1076"/>
          <ac:spMkLst>
            <pc:docMk/>
            <pc:sldMk cId="3466907180" sldId="524"/>
            <ac:spMk id="36" creationId="{1C127DBD-183C-4520-A70C-C0CD2B0072CE}"/>
          </ac:spMkLst>
        </pc:spChg>
        <pc:spChg chg="mod">
          <ac:chgData name="Kristen Sweet-McFarling" userId="27377008-fd82-4554-a615-a6ec09c51476" providerId="ADAL" clId="{66F659EA-A122-4A3F-AA5D-8A6AC23F568E}" dt="2021-05-19T19:20:04.578" v="2811" actId="1076"/>
          <ac:spMkLst>
            <pc:docMk/>
            <pc:sldMk cId="3466907180" sldId="524"/>
            <ac:spMk id="37" creationId="{19AC5C1D-B111-47DF-838B-966E2875FFD5}"/>
          </ac:spMkLst>
        </pc:spChg>
      </pc:sldChg>
      <pc:sldChg chg="modSp del mod addCm delCm modCm">
        <pc:chgData name="Kristen Sweet-McFarling" userId="27377008-fd82-4554-a615-a6ec09c51476" providerId="ADAL" clId="{66F659EA-A122-4A3F-AA5D-8A6AC23F568E}" dt="2021-06-01T17:09:45.402" v="11211" actId="2696"/>
        <pc:sldMkLst>
          <pc:docMk/>
          <pc:sldMk cId="241705873" sldId="526"/>
        </pc:sldMkLst>
        <pc:spChg chg="mod">
          <ac:chgData name="Kristen Sweet-McFarling" userId="27377008-fd82-4554-a615-a6ec09c51476" providerId="ADAL" clId="{66F659EA-A122-4A3F-AA5D-8A6AC23F568E}" dt="2021-05-19T19:40:34.133" v="3322" actId="1037"/>
          <ac:spMkLst>
            <pc:docMk/>
            <pc:sldMk cId="241705873" sldId="526"/>
            <ac:spMk id="2" creationId="{C222BC26-C1DA-3545-9AEC-BD4132C3D2BE}"/>
          </ac:spMkLst>
        </pc:spChg>
        <pc:spChg chg="mod">
          <ac:chgData name="Kristen Sweet-McFarling" userId="27377008-fd82-4554-a615-a6ec09c51476" providerId="ADAL" clId="{66F659EA-A122-4A3F-AA5D-8A6AC23F568E}" dt="2021-05-19T19:41:38.886" v="3328" actId="1076"/>
          <ac:spMkLst>
            <pc:docMk/>
            <pc:sldMk cId="241705873" sldId="526"/>
            <ac:spMk id="3" creationId="{D73A0FA2-91B1-A049-84F5-8A43527AC218}"/>
          </ac:spMkLst>
        </pc:spChg>
        <pc:spChg chg="mod">
          <ac:chgData name="Kristen Sweet-McFarling" userId="27377008-fd82-4554-a615-a6ec09c51476" providerId="ADAL" clId="{66F659EA-A122-4A3F-AA5D-8A6AC23F568E}" dt="2021-05-21T18:14:48.917" v="4474" actId="20577"/>
          <ac:spMkLst>
            <pc:docMk/>
            <pc:sldMk cId="241705873" sldId="526"/>
            <ac:spMk id="10" creationId="{35A62800-E136-4110-B6D3-6095A28D936E}"/>
          </ac:spMkLst>
        </pc:spChg>
        <pc:spChg chg="mod">
          <ac:chgData name="Kristen Sweet-McFarling" userId="27377008-fd82-4554-a615-a6ec09c51476" providerId="ADAL" clId="{66F659EA-A122-4A3F-AA5D-8A6AC23F568E}" dt="2021-05-19T19:41:38.886" v="3328" actId="1076"/>
          <ac:spMkLst>
            <pc:docMk/>
            <pc:sldMk cId="241705873" sldId="526"/>
            <ac:spMk id="11" creationId="{267798C7-AC75-4667-8ED3-FDB39425CE45}"/>
          </ac:spMkLst>
        </pc:spChg>
        <pc:spChg chg="mod">
          <ac:chgData name="Kristen Sweet-McFarling" userId="27377008-fd82-4554-a615-a6ec09c51476" providerId="ADAL" clId="{66F659EA-A122-4A3F-AA5D-8A6AC23F568E}" dt="2021-05-21T18:14:16.945" v="4462" actId="20577"/>
          <ac:spMkLst>
            <pc:docMk/>
            <pc:sldMk cId="241705873" sldId="526"/>
            <ac:spMk id="12" creationId="{37DF43C6-3778-459A-80B0-2EE533B538A8}"/>
          </ac:spMkLst>
        </pc:spChg>
        <pc:spChg chg="mod">
          <ac:chgData name="Kristen Sweet-McFarling" userId="27377008-fd82-4554-a615-a6ec09c51476" providerId="ADAL" clId="{66F659EA-A122-4A3F-AA5D-8A6AC23F568E}" dt="2021-05-19T17:10:07.008" v="2177" actId="1038"/>
          <ac:spMkLst>
            <pc:docMk/>
            <pc:sldMk cId="241705873" sldId="526"/>
            <ac:spMk id="22" creationId="{4F072C62-2E1C-405C-ABEC-FC0553BF9CE3}"/>
          </ac:spMkLst>
        </pc:spChg>
        <pc:spChg chg="mod">
          <ac:chgData name="Kristen Sweet-McFarling" userId="27377008-fd82-4554-a615-a6ec09c51476" providerId="ADAL" clId="{66F659EA-A122-4A3F-AA5D-8A6AC23F568E}" dt="2021-05-19T19:41:38.886" v="3328" actId="1076"/>
          <ac:spMkLst>
            <pc:docMk/>
            <pc:sldMk cId="241705873" sldId="526"/>
            <ac:spMk id="24" creationId="{E62F0011-B829-4B2C-B24B-1645452AC370}"/>
          </ac:spMkLst>
        </pc:spChg>
        <pc:picChg chg="mod">
          <ac:chgData name="Kristen Sweet-McFarling" userId="27377008-fd82-4554-a615-a6ec09c51476" providerId="ADAL" clId="{66F659EA-A122-4A3F-AA5D-8A6AC23F568E}" dt="2021-05-19T19:41:38.886" v="3328" actId="1076"/>
          <ac:picMkLst>
            <pc:docMk/>
            <pc:sldMk cId="241705873" sldId="526"/>
            <ac:picMk id="9" creationId="{69AF33D4-8DEA-4B08-A410-1D2DC5ACB665}"/>
          </ac:picMkLst>
        </pc:picChg>
        <pc:picChg chg="mod">
          <ac:chgData name="Kristen Sweet-McFarling" userId="27377008-fd82-4554-a615-a6ec09c51476" providerId="ADAL" clId="{66F659EA-A122-4A3F-AA5D-8A6AC23F568E}" dt="2021-05-19T19:41:38.886" v="3328" actId="1076"/>
          <ac:picMkLst>
            <pc:docMk/>
            <pc:sldMk cId="241705873" sldId="526"/>
            <ac:picMk id="13" creationId="{5C7C837F-C301-4896-9BEF-AD289ADC75C2}"/>
          </ac:picMkLst>
        </pc:picChg>
        <pc:picChg chg="mod">
          <ac:chgData name="Kristen Sweet-McFarling" userId="27377008-fd82-4554-a615-a6ec09c51476" providerId="ADAL" clId="{66F659EA-A122-4A3F-AA5D-8A6AC23F568E}" dt="2021-05-19T19:41:38.886" v="3328" actId="1076"/>
          <ac:picMkLst>
            <pc:docMk/>
            <pc:sldMk cId="241705873" sldId="526"/>
            <ac:picMk id="14" creationId="{67D9586E-E521-42C8-B92B-813E4FD93018}"/>
          </ac:picMkLst>
        </pc:picChg>
        <pc:picChg chg="mod">
          <ac:chgData name="Kristen Sweet-McFarling" userId="27377008-fd82-4554-a615-a6ec09c51476" providerId="ADAL" clId="{66F659EA-A122-4A3F-AA5D-8A6AC23F568E}" dt="2021-05-19T19:41:38.886" v="3328" actId="1076"/>
          <ac:picMkLst>
            <pc:docMk/>
            <pc:sldMk cId="241705873" sldId="526"/>
            <ac:picMk id="15" creationId="{F6B5192F-157A-4BCD-BAB5-394C8EB6538B}"/>
          </ac:picMkLst>
        </pc:picChg>
        <pc:picChg chg="mod">
          <ac:chgData name="Kristen Sweet-McFarling" userId="27377008-fd82-4554-a615-a6ec09c51476" providerId="ADAL" clId="{66F659EA-A122-4A3F-AA5D-8A6AC23F568E}" dt="2021-05-19T19:41:38.886" v="3328" actId="1076"/>
          <ac:picMkLst>
            <pc:docMk/>
            <pc:sldMk cId="241705873" sldId="526"/>
            <ac:picMk id="16" creationId="{802F7FC4-59E8-48E5-9EBC-5889F49F5872}"/>
          </ac:picMkLst>
        </pc:picChg>
        <pc:picChg chg="mod">
          <ac:chgData name="Kristen Sweet-McFarling" userId="27377008-fd82-4554-a615-a6ec09c51476" providerId="ADAL" clId="{66F659EA-A122-4A3F-AA5D-8A6AC23F568E}" dt="2021-05-19T19:41:38.886" v="3328" actId="1076"/>
          <ac:picMkLst>
            <pc:docMk/>
            <pc:sldMk cId="241705873" sldId="526"/>
            <ac:picMk id="18" creationId="{D226757C-2421-4FB2-BC59-1C48BCC8E92F}"/>
          </ac:picMkLst>
        </pc:picChg>
        <pc:picChg chg="mod">
          <ac:chgData name="Kristen Sweet-McFarling" userId="27377008-fd82-4554-a615-a6ec09c51476" providerId="ADAL" clId="{66F659EA-A122-4A3F-AA5D-8A6AC23F568E}" dt="2021-05-19T19:41:38.886" v="3328" actId="1076"/>
          <ac:picMkLst>
            <pc:docMk/>
            <pc:sldMk cId="241705873" sldId="526"/>
            <ac:picMk id="23" creationId="{E862B8B8-2629-48AA-A315-C4B97611F802}"/>
          </ac:picMkLst>
        </pc:picChg>
        <pc:picChg chg="mod">
          <ac:chgData name="Kristen Sweet-McFarling" userId="27377008-fd82-4554-a615-a6ec09c51476" providerId="ADAL" clId="{66F659EA-A122-4A3F-AA5D-8A6AC23F568E}" dt="2021-05-19T19:41:38.886" v="3328" actId="1076"/>
          <ac:picMkLst>
            <pc:docMk/>
            <pc:sldMk cId="241705873" sldId="526"/>
            <ac:picMk id="25" creationId="{32F82DB7-82CD-4431-BB5D-B127E3D96F27}"/>
          </ac:picMkLst>
        </pc:picChg>
      </pc:sldChg>
      <pc:sldChg chg="addSp delSp modSp add del mod addCm modCm modNotesTx">
        <pc:chgData name="Kristen Sweet-McFarling" userId="27377008-fd82-4554-a615-a6ec09c51476" providerId="ADAL" clId="{66F659EA-A122-4A3F-AA5D-8A6AC23F568E}" dt="2021-05-27T18:47:44.776" v="4771" actId="2696"/>
        <pc:sldMkLst>
          <pc:docMk/>
          <pc:sldMk cId="3879519050" sldId="527"/>
        </pc:sldMkLst>
        <pc:spChg chg="mod">
          <ac:chgData name="Kristen Sweet-McFarling" userId="27377008-fd82-4554-a615-a6ec09c51476" providerId="ADAL" clId="{66F659EA-A122-4A3F-AA5D-8A6AC23F568E}" dt="2021-05-19T16:58:23.705" v="1571" actId="207"/>
          <ac:spMkLst>
            <pc:docMk/>
            <pc:sldMk cId="3879519050" sldId="527"/>
            <ac:spMk id="4" creationId="{00000000-0000-0000-0000-000000000000}"/>
          </ac:spMkLst>
        </pc:spChg>
        <pc:spChg chg="mod">
          <ac:chgData name="Kristen Sweet-McFarling" userId="27377008-fd82-4554-a615-a6ec09c51476" providerId="ADAL" clId="{66F659EA-A122-4A3F-AA5D-8A6AC23F568E}" dt="2021-05-19T17:05:28.047" v="2032" actId="207"/>
          <ac:spMkLst>
            <pc:docMk/>
            <pc:sldMk cId="3879519050" sldId="527"/>
            <ac:spMk id="5" creationId="{8E976EA6-1324-46F1-AB42-C6BB9D6F6E9C}"/>
          </ac:spMkLst>
        </pc:spChg>
        <pc:spChg chg="del">
          <ac:chgData name="Kristen Sweet-McFarling" userId="27377008-fd82-4554-a615-a6ec09c51476" providerId="ADAL" clId="{66F659EA-A122-4A3F-AA5D-8A6AC23F568E}" dt="2021-05-19T16:24:36.793" v="747" actId="478"/>
          <ac:spMkLst>
            <pc:docMk/>
            <pc:sldMk cId="3879519050" sldId="527"/>
            <ac:spMk id="6" creationId="{5942D791-A6E7-46CB-ABCC-89654D2D15DA}"/>
          </ac:spMkLst>
        </pc:spChg>
        <pc:spChg chg="add mod">
          <ac:chgData name="Kristen Sweet-McFarling" userId="27377008-fd82-4554-a615-a6ec09c51476" providerId="ADAL" clId="{66F659EA-A122-4A3F-AA5D-8A6AC23F568E}" dt="2021-05-19T19:26:01.453" v="2844" actId="1076"/>
          <ac:spMkLst>
            <pc:docMk/>
            <pc:sldMk cId="3879519050" sldId="527"/>
            <ac:spMk id="20" creationId="{44587F3C-DDA7-426F-A80F-2F62BC3BBC87}"/>
          </ac:spMkLst>
        </pc:spChg>
        <pc:spChg chg="add mod">
          <ac:chgData name="Kristen Sweet-McFarling" userId="27377008-fd82-4554-a615-a6ec09c51476" providerId="ADAL" clId="{66F659EA-A122-4A3F-AA5D-8A6AC23F568E}" dt="2021-05-19T19:26:01.453" v="2844" actId="1076"/>
          <ac:spMkLst>
            <pc:docMk/>
            <pc:sldMk cId="3879519050" sldId="527"/>
            <ac:spMk id="21" creationId="{2544859C-6226-4712-B37D-23670F886C02}"/>
          </ac:spMkLst>
        </pc:spChg>
        <pc:spChg chg="add mod">
          <ac:chgData name="Kristen Sweet-McFarling" userId="27377008-fd82-4554-a615-a6ec09c51476" providerId="ADAL" clId="{66F659EA-A122-4A3F-AA5D-8A6AC23F568E}" dt="2021-05-19T19:26:01.453" v="2844" actId="1076"/>
          <ac:spMkLst>
            <pc:docMk/>
            <pc:sldMk cId="3879519050" sldId="527"/>
            <ac:spMk id="22" creationId="{10A32D3C-E33E-468A-ABFC-F58053D24185}"/>
          </ac:spMkLst>
        </pc:spChg>
        <pc:spChg chg="mod">
          <ac:chgData name="Kristen Sweet-McFarling" userId="27377008-fd82-4554-a615-a6ec09c51476" providerId="ADAL" clId="{66F659EA-A122-4A3F-AA5D-8A6AC23F568E}" dt="2021-05-19T19:26:01.453" v="2844" actId="1076"/>
          <ac:spMkLst>
            <pc:docMk/>
            <pc:sldMk cId="3879519050" sldId="527"/>
            <ac:spMk id="23" creationId="{022ECC66-788B-41F1-92BC-B6C40E195DBC}"/>
          </ac:spMkLst>
        </pc:spChg>
        <pc:spChg chg="add mod">
          <ac:chgData name="Kristen Sweet-McFarling" userId="27377008-fd82-4554-a615-a6ec09c51476" providerId="ADAL" clId="{66F659EA-A122-4A3F-AA5D-8A6AC23F568E}" dt="2021-05-19T19:26:01.453" v="2844" actId="1076"/>
          <ac:spMkLst>
            <pc:docMk/>
            <pc:sldMk cId="3879519050" sldId="527"/>
            <ac:spMk id="24" creationId="{A72F1814-978F-45FE-A373-906519AB2FA7}"/>
          </ac:spMkLst>
        </pc:spChg>
        <pc:spChg chg="mod">
          <ac:chgData name="Kristen Sweet-McFarling" userId="27377008-fd82-4554-a615-a6ec09c51476" providerId="ADAL" clId="{66F659EA-A122-4A3F-AA5D-8A6AC23F568E}" dt="2021-05-19T19:26:01.453" v="2844" actId="1076"/>
          <ac:spMkLst>
            <pc:docMk/>
            <pc:sldMk cId="3879519050" sldId="527"/>
            <ac:spMk id="25" creationId="{8F08EBEE-CD5E-4731-9360-62B70102F438}"/>
          </ac:spMkLst>
        </pc:spChg>
        <pc:spChg chg="add mod">
          <ac:chgData name="Kristen Sweet-McFarling" userId="27377008-fd82-4554-a615-a6ec09c51476" providerId="ADAL" clId="{66F659EA-A122-4A3F-AA5D-8A6AC23F568E}" dt="2021-05-19T19:26:01.453" v="2844" actId="1076"/>
          <ac:spMkLst>
            <pc:docMk/>
            <pc:sldMk cId="3879519050" sldId="527"/>
            <ac:spMk id="26" creationId="{30253ABE-7091-4A49-B44C-6D05D354E4A4}"/>
          </ac:spMkLst>
        </pc:spChg>
        <pc:spChg chg="add mod">
          <ac:chgData name="Kristen Sweet-McFarling" userId="27377008-fd82-4554-a615-a6ec09c51476" providerId="ADAL" clId="{66F659EA-A122-4A3F-AA5D-8A6AC23F568E}" dt="2021-05-19T19:26:01.453" v="2844" actId="1076"/>
          <ac:spMkLst>
            <pc:docMk/>
            <pc:sldMk cId="3879519050" sldId="527"/>
            <ac:spMk id="27" creationId="{61087850-7003-4F60-AAE2-DF0C1D292ED5}"/>
          </ac:spMkLst>
        </pc:spChg>
        <pc:spChg chg="add mod">
          <ac:chgData name="Kristen Sweet-McFarling" userId="27377008-fd82-4554-a615-a6ec09c51476" providerId="ADAL" clId="{66F659EA-A122-4A3F-AA5D-8A6AC23F568E}" dt="2021-05-19T19:26:01.453" v="2844" actId="1076"/>
          <ac:spMkLst>
            <pc:docMk/>
            <pc:sldMk cId="3879519050" sldId="527"/>
            <ac:spMk id="28" creationId="{EB56FEC7-7F84-4C7D-88B9-8DEB176C129B}"/>
          </ac:spMkLst>
        </pc:spChg>
        <pc:spChg chg="add mod">
          <ac:chgData name="Kristen Sweet-McFarling" userId="27377008-fd82-4554-a615-a6ec09c51476" providerId="ADAL" clId="{66F659EA-A122-4A3F-AA5D-8A6AC23F568E}" dt="2021-05-21T18:08:24.376" v="4325" actId="14100"/>
          <ac:spMkLst>
            <pc:docMk/>
            <pc:sldMk cId="3879519050" sldId="527"/>
            <ac:spMk id="29" creationId="{3B7C785F-8F9C-471F-85E4-E06520A3DF83}"/>
          </ac:spMkLst>
        </pc:spChg>
        <pc:spChg chg="mod">
          <ac:chgData name="Kristen Sweet-McFarling" userId="27377008-fd82-4554-a615-a6ec09c51476" providerId="ADAL" clId="{66F659EA-A122-4A3F-AA5D-8A6AC23F568E}" dt="2021-05-19T19:26:01.453" v="2844" actId="1076"/>
          <ac:spMkLst>
            <pc:docMk/>
            <pc:sldMk cId="3879519050" sldId="527"/>
            <ac:spMk id="31" creationId="{C978702C-CE25-4F75-AB19-CDB1AE41FC29}"/>
          </ac:spMkLst>
        </pc:spChg>
        <pc:spChg chg="del">
          <ac:chgData name="Kristen Sweet-McFarling" userId="27377008-fd82-4554-a615-a6ec09c51476" providerId="ADAL" clId="{66F659EA-A122-4A3F-AA5D-8A6AC23F568E}" dt="2021-05-19T16:37:16.095" v="1179" actId="478"/>
          <ac:spMkLst>
            <pc:docMk/>
            <pc:sldMk cId="3879519050" sldId="527"/>
            <ac:spMk id="34" creationId="{5B6D6C4F-E659-4D91-BF41-1D06E38CC5C4}"/>
          </ac:spMkLst>
        </pc:spChg>
        <pc:spChg chg="del">
          <ac:chgData name="Kristen Sweet-McFarling" userId="27377008-fd82-4554-a615-a6ec09c51476" providerId="ADAL" clId="{66F659EA-A122-4A3F-AA5D-8A6AC23F568E}" dt="2021-05-19T16:27:41.411" v="828" actId="478"/>
          <ac:spMkLst>
            <pc:docMk/>
            <pc:sldMk cId="3879519050" sldId="527"/>
            <ac:spMk id="40" creationId="{A1384BA4-C8B0-472A-AFCF-1614A7BA7484}"/>
          </ac:spMkLst>
        </pc:spChg>
        <pc:spChg chg="add mod ord">
          <ac:chgData name="Kristen Sweet-McFarling" userId="27377008-fd82-4554-a615-a6ec09c51476" providerId="ADAL" clId="{66F659EA-A122-4A3F-AA5D-8A6AC23F568E}" dt="2021-05-19T17:01:51.848" v="2011" actId="207"/>
          <ac:spMkLst>
            <pc:docMk/>
            <pc:sldMk cId="3879519050" sldId="527"/>
            <ac:spMk id="44" creationId="{AEC2FB4D-90DD-4194-828E-BE5F5D7E39CF}"/>
          </ac:spMkLst>
        </pc:spChg>
        <pc:spChg chg="del">
          <ac:chgData name="Kristen Sweet-McFarling" userId="27377008-fd82-4554-a615-a6ec09c51476" providerId="ADAL" clId="{66F659EA-A122-4A3F-AA5D-8A6AC23F568E}" dt="2021-05-19T16:27:45.562" v="829" actId="478"/>
          <ac:spMkLst>
            <pc:docMk/>
            <pc:sldMk cId="3879519050" sldId="527"/>
            <ac:spMk id="47" creationId="{2A7FF65A-426C-4CDB-BDFB-F11DA7EE29BE}"/>
          </ac:spMkLst>
        </pc:spChg>
        <pc:spChg chg="mod">
          <ac:chgData name="Kristen Sweet-McFarling" userId="27377008-fd82-4554-a615-a6ec09c51476" providerId="ADAL" clId="{66F659EA-A122-4A3F-AA5D-8A6AC23F568E}" dt="2021-05-19T19:25:05.423" v="2843" actId="1035"/>
          <ac:spMkLst>
            <pc:docMk/>
            <pc:sldMk cId="3879519050" sldId="527"/>
            <ac:spMk id="56" creationId="{674A4F0B-3287-4128-9F6E-559DC9340929}"/>
          </ac:spMkLst>
        </pc:spChg>
        <pc:picChg chg="add mod ord modCrop">
          <ac:chgData name="Kristen Sweet-McFarling" userId="27377008-fd82-4554-a615-a6ec09c51476" providerId="ADAL" clId="{66F659EA-A122-4A3F-AA5D-8A6AC23F568E}" dt="2021-05-19T16:57:55.058" v="1525"/>
          <ac:picMkLst>
            <pc:docMk/>
            <pc:sldMk cId="3879519050" sldId="527"/>
            <ac:picMk id="3" creationId="{AE4E97CF-C971-4F9D-AFE8-6E697E54775C}"/>
          </ac:picMkLst>
        </pc:picChg>
        <pc:picChg chg="mod">
          <ac:chgData name="Kristen Sweet-McFarling" userId="27377008-fd82-4554-a615-a6ec09c51476" providerId="ADAL" clId="{66F659EA-A122-4A3F-AA5D-8A6AC23F568E}" dt="2021-05-19T19:26:01.453" v="2844" actId="1076"/>
          <ac:picMkLst>
            <pc:docMk/>
            <pc:sldMk cId="3879519050" sldId="527"/>
            <ac:picMk id="8" creationId="{55E078E7-503C-4FE9-A174-52DA3912D249}"/>
          </ac:picMkLst>
        </pc:picChg>
        <pc:picChg chg="add del mod modCrop">
          <ac:chgData name="Kristen Sweet-McFarling" userId="27377008-fd82-4554-a615-a6ec09c51476" providerId="ADAL" clId="{66F659EA-A122-4A3F-AA5D-8A6AC23F568E}" dt="2021-05-19T17:05:32.101" v="2033" actId="478"/>
          <ac:picMkLst>
            <pc:docMk/>
            <pc:sldMk cId="3879519050" sldId="527"/>
            <ac:picMk id="9" creationId="{CCB779F9-17B9-4FFC-8878-7713A15DAC44}"/>
          </ac:picMkLst>
        </pc:picChg>
        <pc:picChg chg="del">
          <ac:chgData name="Kristen Sweet-McFarling" userId="27377008-fd82-4554-a615-a6ec09c51476" providerId="ADAL" clId="{66F659EA-A122-4A3F-AA5D-8A6AC23F568E}" dt="2021-05-19T16:24:36.793" v="747" actId="478"/>
          <ac:picMkLst>
            <pc:docMk/>
            <pc:sldMk cId="3879519050" sldId="527"/>
            <ac:picMk id="14" creationId="{3F31CF37-65AA-4752-8BE6-5B84E33F63CA}"/>
          </ac:picMkLst>
        </pc:picChg>
        <pc:picChg chg="mod">
          <ac:chgData name="Kristen Sweet-McFarling" userId="27377008-fd82-4554-a615-a6ec09c51476" providerId="ADAL" clId="{66F659EA-A122-4A3F-AA5D-8A6AC23F568E}" dt="2021-05-19T19:26:01.453" v="2844" actId="1076"/>
          <ac:picMkLst>
            <pc:docMk/>
            <pc:sldMk cId="3879519050" sldId="527"/>
            <ac:picMk id="17" creationId="{687538A8-0E76-41DB-B2D5-2F538175B515}"/>
          </ac:picMkLst>
        </pc:picChg>
        <pc:picChg chg="add mod">
          <ac:chgData name="Kristen Sweet-McFarling" userId="27377008-fd82-4554-a615-a6ec09c51476" providerId="ADAL" clId="{66F659EA-A122-4A3F-AA5D-8A6AC23F568E}" dt="2021-05-19T19:26:01.453" v="2844" actId="1076"/>
          <ac:picMkLst>
            <pc:docMk/>
            <pc:sldMk cId="3879519050" sldId="527"/>
            <ac:picMk id="30" creationId="{195A3DE4-8D22-446A-AD01-414D49CDE7FC}"/>
          </ac:picMkLst>
        </pc:picChg>
        <pc:picChg chg="add mod">
          <ac:chgData name="Kristen Sweet-McFarling" userId="27377008-fd82-4554-a615-a6ec09c51476" providerId="ADAL" clId="{66F659EA-A122-4A3F-AA5D-8A6AC23F568E}" dt="2021-05-19T19:26:01.453" v="2844" actId="1076"/>
          <ac:picMkLst>
            <pc:docMk/>
            <pc:sldMk cId="3879519050" sldId="527"/>
            <ac:picMk id="32" creationId="{A331387D-2EC9-4C30-8E84-035DC7AFEAC0}"/>
          </ac:picMkLst>
        </pc:picChg>
        <pc:picChg chg="add mod">
          <ac:chgData name="Kristen Sweet-McFarling" userId="27377008-fd82-4554-a615-a6ec09c51476" providerId="ADAL" clId="{66F659EA-A122-4A3F-AA5D-8A6AC23F568E}" dt="2021-05-19T19:26:01.453" v="2844" actId="1076"/>
          <ac:picMkLst>
            <pc:docMk/>
            <pc:sldMk cId="3879519050" sldId="527"/>
            <ac:picMk id="33" creationId="{F9A2C36B-AB69-4334-9A42-775FEB4DFB03}"/>
          </ac:picMkLst>
        </pc:picChg>
        <pc:picChg chg="mod">
          <ac:chgData name="Kristen Sweet-McFarling" userId="27377008-fd82-4554-a615-a6ec09c51476" providerId="ADAL" clId="{66F659EA-A122-4A3F-AA5D-8A6AC23F568E}" dt="2021-05-19T19:26:01.453" v="2844" actId="1076"/>
          <ac:picMkLst>
            <pc:docMk/>
            <pc:sldMk cId="3879519050" sldId="527"/>
            <ac:picMk id="35" creationId="{2618002A-F9F4-45AB-BBC6-9DA803380CCD}"/>
          </ac:picMkLst>
        </pc:picChg>
        <pc:picChg chg="add mod">
          <ac:chgData name="Kristen Sweet-McFarling" userId="27377008-fd82-4554-a615-a6ec09c51476" providerId="ADAL" clId="{66F659EA-A122-4A3F-AA5D-8A6AC23F568E}" dt="2021-05-19T19:26:01.453" v="2844" actId="1076"/>
          <ac:picMkLst>
            <pc:docMk/>
            <pc:sldMk cId="3879519050" sldId="527"/>
            <ac:picMk id="36" creationId="{50B90EE2-241C-42DD-8B86-28A8B9D67119}"/>
          </ac:picMkLst>
        </pc:picChg>
        <pc:picChg chg="add mod">
          <ac:chgData name="Kristen Sweet-McFarling" userId="27377008-fd82-4554-a615-a6ec09c51476" providerId="ADAL" clId="{66F659EA-A122-4A3F-AA5D-8A6AC23F568E}" dt="2021-05-19T19:26:01.453" v="2844" actId="1076"/>
          <ac:picMkLst>
            <pc:docMk/>
            <pc:sldMk cId="3879519050" sldId="527"/>
            <ac:picMk id="37" creationId="{E6CE7562-4298-4103-927E-2E112959F31C}"/>
          </ac:picMkLst>
        </pc:picChg>
        <pc:picChg chg="add mod">
          <ac:chgData name="Kristen Sweet-McFarling" userId="27377008-fd82-4554-a615-a6ec09c51476" providerId="ADAL" clId="{66F659EA-A122-4A3F-AA5D-8A6AC23F568E}" dt="2021-05-19T19:26:01.453" v="2844" actId="1076"/>
          <ac:picMkLst>
            <pc:docMk/>
            <pc:sldMk cId="3879519050" sldId="527"/>
            <ac:picMk id="39" creationId="{3E1F4E95-C124-45D5-B7D3-9B79C412FC23}"/>
          </ac:picMkLst>
        </pc:picChg>
        <pc:picChg chg="add mod">
          <ac:chgData name="Kristen Sweet-McFarling" userId="27377008-fd82-4554-a615-a6ec09c51476" providerId="ADAL" clId="{66F659EA-A122-4A3F-AA5D-8A6AC23F568E}" dt="2021-05-19T19:26:01.453" v="2844" actId="1076"/>
          <ac:picMkLst>
            <pc:docMk/>
            <pc:sldMk cId="3879519050" sldId="527"/>
            <ac:picMk id="41" creationId="{C11B35E3-A2A8-47DC-920C-588EA8768720}"/>
          </ac:picMkLst>
        </pc:picChg>
        <pc:picChg chg="add mod">
          <ac:chgData name="Kristen Sweet-McFarling" userId="27377008-fd82-4554-a615-a6ec09c51476" providerId="ADAL" clId="{66F659EA-A122-4A3F-AA5D-8A6AC23F568E}" dt="2021-05-19T19:26:01.453" v="2844" actId="1076"/>
          <ac:picMkLst>
            <pc:docMk/>
            <pc:sldMk cId="3879519050" sldId="527"/>
            <ac:picMk id="43" creationId="{52C6CC94-95F9-4A7F-A1B4-76A7F6FE7913}"/>
          </ac:picMkLst>
        </pc:picChg>
        <pc:picChg chg="del">
          <ac:chgData name="Kristen Sweet-McFarling" userId="27377008-fd82-4554-a615-a6ec09c51476" providerId="ADAL" clId="{66F659EA-A122-4A3F-AA5D-8A6AC23F568E}" dt="2021-05-19T16:27:41.411" v="828" actId="478"/>
          <ac:picMkLst>
            <pc:docMk/>
            <pc:sldMk cId="3879519050" sldId="527"/>
            <ac:picMk id="51" creationId="{10D8BF24-49F4-4BBB-BE2A-604FA96373AF}"/>
          </ac:picMkLst>
        </pc:picChg>
        <pc:picChg chg="del">
          <ac:chgData name="Kristen Sweet-McFarling" userId="27377008-fd82-4554-a615-a6ec09c51476" providerId="ADAL" clId="{66F659EA-A122-4A3F-AA5D-8A6AC23F568E}" dt="2021-05-19T16:27:45.562" v="829" actId="478"/>
          <ac:picMkLst>
            <pc:docMk/>
            <pc:sldMk cId="3879519050" sldId="527"/>
            <ac:picMk id="55" creationId="{D68A8C3F-A10B-40E2-9C7E-9B5785BDEB68}"/>
          </ac:picMkLst>
        </pc:picChg>
      </pc:sldChg>
      <pc:sldChg chg="add del">
        <pc:chgData name="Kristen Sweet-McFarling" userId="27377008-fd82-4554-a615-a6ec09c51476" providerId="ADAL" clId="{66F659EA-A122-4A3F-AA5D-8A6AC23F568E}" dt="2021-05-19T16:18:58.835" v="741" actId="2696"/>
        <pc:sldMkLst>
          <pc:docMk/>
          <pc:sldMk cId="4032265065" sldId="527"/>
        </pc:sldMkLst>
      </pc:sldChg>
      <pc:sldChg chg="addSp delSp modSp add mod modClrScheme addCm delCm modCm chgLayout">
        <pc:chgData name="Kristen Sweet-McFarling" userId="27377008-fd82-4554-a615-a6ec09c51476" providerId="ADAL" clId="{66F659EA-A122-4A3F-AA5D-8A6AC23F568E}" dt="2021-06-01T17:01:11.383" v="11146" actId="1592"/>
        <pc:sldMkLst>
          <pc:docMk/>
          <pc:sldMk cId="3992380061" sldId="528"/>
        </pc:sldMkLst>
        <pc:spChg chg="mod ord">
          <ac:chgData name="Kristen Sweet-McFarling" userId="27377008-fd82-4554-a615-a6ec09c51476" providerId="ADAL" clId="{66F659EA-A122-4A3F-AA5D-8A6AC23F568E}" dt="2021-05-19T19:18:17.005" v="2776" actId="1035"/>
          <ac:spMkLst>
            <pc:docMk/>
            <pc:sldMk cId="3992380061" sldId="528"/>
            <ac:spMk id="2" creationId="{509713CA-15D8-3640-AFA3-6E866FF41B36}"/>
          </ac:spMkLst>
        </pc:spChg>
        <pc:spChg chg="mod ord">
          <ac:chgData name="Kristen Sweet-McFarling" userId="27377008-fd82-4554-a615-a6ec09c51476" providerId="ADAL" clId="{66F659EA-A122-4A3F-AA5D-8A6AC23F568E}" dt="2021-05-19T18:13:46.633" v="2260" actId="700"/>
          <ac:spMkLst>
            <pc:docMk/>
            <pc:sldMk cId="3992380061" sldId="528"/>
            <ac:spMk id="3" creationId="{00000000-0000-0000-0000-000000000000}"/>
          </ac:spMkLst>
        </pc:spChg>
        <pc:spChg chg="add del mod ord">
          <ac:chgData name="Kristen Sweet-McFarling" userId="27377008-fd82-4554-a615-a6ec09c51476" providerId="ADAL" clId="{66F659EA-A122-4A3F-AA5D-8A6AC23F568E}" dt="2021-05-19T18:18:14.913" v="2266" actId="478"/>
          <ac:spMkLst>
            <pc:docMk/>
            <pc:sldMk cId="3992380061" sldId="528"/>
            <ac:spMk id="4" creationId="{1E44F011-72A9-4A8D-B708-F3F999221EEB}"/>
          </ac:spMkLst>
        </pc:spChg>
        <pc:spChg chg="del mod">
          <ac:chgData name="Kristen Sweet-McFarling" userId="27377008-fd82-4554-a615-a6ec09c51476" providerId="ADAL" clId="{66F659EA-A122-4A3F-AA5D-8A6AC23F568E}" dt="2021-05-19T18:17:34.905" v="2262" actId="478"/>
          <ac:spMkLst>
            <pc:docMk/>
            <pc:sldMk cId="3992380061" sldId="528"/>
            <ac:spMk id="5" creationId="{6294455A-185A-4D1B-ACF8-C2716C8E9F5D}"/>
          </ac:spMkLst>
        </pc:spChg>
        <pc:spChg chg="mod">
          <ac:chgData name="Kristen Sweet-McFarling" userId="27377008-fd82-4554-a615-a6ec09c51476" providerId="ADAL" clId="{66F659EA-A122-4A3F-AA5D-8A6AC23F568E}" dt="2021-05-21T18:46:33.365" v="4766" actId="1076"/>
          <ac:spMkLst>
            <pc:docMk/>
            <pc:sldMk cId="3992380061" sldId="528"/>
            <ac:spMk id="6" creationId="{DE9D4E80-D091-4CEA-BB96-BAD1C7345120}"/>
          </ac:spMkLst>
        </pc:spChg>
        <pc:spChg chg="mod">
          <ac:chgData name="Kristen Sweet-McFarling" userId="27377008-fd82-4554-a615-a6ec09c51476" providerId="ADAL" clId="{66F659EA-A122-4A3F-AA5D-8A6AC23F568E}" dt="2021-05-21T18:46:33.365" v="4766" actId="1076"/>
          <ac:spMkLst>
            <pc:docMk/>
            <pc:sldMk cId="3992380061" sldId="528"/>
            <ac:spMk id="7" creationId="{9490AD30-0334-430F-90DF-654425E59253}"/>
          </ac:spMkLst>
        </pc:spChg>
        <pc:picChg chg="mod">
          <ac:chgData name="Kristen Sweet-McFarling" userId="27377008-fd82-4554-a615-a6ec09c51476" providerId="ADAL" clId="{66F659EA-A122-4A3F-AA5D-8A6AC23F568E}" dt="2021-05-21T18:46:33.365" v="4766" actId="1076"/>
          <ac:picMkLst>
            <pc:docMk/>
            <pc:sldMk cId="3992380061" sldId="528"/>
            <ac:picMk id="9" creationId="{4A173E8E-DC5B-46F7-AE3B-863408735A92}"/>
          </ac:picMkLst>
        </pc:picChg>
        <pc:cxnChg chg="mod">
          <ac:chgData name="Kristen Sweet-McFarling" userId="27377008-fd82-4554-a615-a6ec09c51476" providerId="ADAL" clId="{66F659EA-A122-4A3F-AA5D-8A6AC23F568E}" dt="2021-05-21T18:46:33.365" v="4766" actId="1076"/>
          <ac:cxnSpMkLst>
            <pc:docMk/>
            <pc:sldMk cId="3992380061" sldId="528"/>
            <ac:cxnSpMk id="8" creationId="{D57D2420-968D-48BC-805B-E101BEA1C11B}"/>
          </ac:cxnSpMkLst>
        </pc:cxnChg>
      </pc:sldChg>
      <pc:sldChg chg="delSp modSp add del mod">
        <pc:chgData name="Kristen Sweet-McFarling" userId="27377008-fd82-4554-a615-a6ec09c51476" providerId="ADAL" clId="{66F659EA-A122-4A3F-AA5D-8A6AC23F568E}" dt="2021-05-27T18:51:06.634" v="4783" actId="2696"/>
        <pc:sldMkLst>
          <pc:docMk/>
          <pc:sldMk cId="3687248923" sldId="529"/>
        </pc:sldMkLst>
        <pc:spChg chg="mod">
          <ac:chgData name="Kristen Sweet-McFarling" userId="27377008-fd82-4554-a615-a6ec09c51476" providerId="ADAL" clId="{66F659EA-A122-4A3F-AA5D-8A6AC23F568E}" dt="2021-05-19T19:42:50.442" v="3381" actId="1038"/>
          <ac:spMkLst>
            <pc:docMk/>
            <pc:sldMk cId="3687248923" sldId="529"/>
            <ac:spMk id="2" creationId="{C222BC26-C1DA-3545-9AEC-BD4132C3D2BE}"/>
          </ac:spMkLst>
        </pc:spChg>
        <pc:spChg chg="mod">
          <ac:chgData name="Kristen Sweet-McFarling" userId="27377008-fd82-4554-a615-a6ec09c51476" providerId="ADAL" clId="{66F659EA-A122-4A3F-AA5D-8A6AC23F568E}" dt="2021-05-19T19:43:17.109" v="3382" actId="1076"/>
          <ac:spMkLst>
            <pc:docMk/>
            <pc:sldMk cId="3687248923" sldId="529"/>
            <ac:spMk id="3" creationId="{D73A0FA2-91B1-A049-84F5-8A43527AC218}"/>
          </ac:spMkLst>
        </pc:spChg>
        <pc:spChg chg="mod">
          <ac:chgData name="Kristen Sweet-McFarling" userId="27377008-fd82-4554-a615-a6ec09c51476" providerId="ADAL" clId="{66F659EA-A122-4A3F-AA5D-8A6AC23F568E}" dt="2021-05-21T18:14:56.235" v="4480" actId="20577"/>
          <ac:spMkLst>
            <pc:docMk/>
            <pc:sldMk cId="3687248923" sldId="529"/>
            <ac:spMk id="10" creationId="{35A62800-E136-4110-B6D3-6095A28D936E}"/>
          </ac:spMkLst>
        </pc:spChg>
        <pc:spChg chg="mod">
          <ac:chgData name="Kristen Sweet-McFarling" userId="27377008-fd82-4554-a615-a6ec09c51476" providerId="ADAL" clId="{66F659EA-A122-4A3F-AA5D-8A6AC23F568E}" dt="2021-05-19T19:43:17.109" v="3382" actId="1076"/>
          <ac:spMkLst>
            <pc:docMk/>
            <pc:sldMk cId="3687248923" sldId="529"/>
            <ac:spMk id="11" creationId="{267798C7-AC75-4667-8ED3-FDB39425CE45}"/>
          </ac:spMkLst>
        </pc:spChg>
        <pc:spChg chg="mod">
          <ac:chgData name="Kristen Sweet-McFarling" userId="27377008-fd82-4554-a615-a6ec09c51476" providerId="ADAL" clId="{66F659EA-A122-4A3F-AA5D-8A6AC23F568E}" dt="2021-05-21T18:15:05.786" v="4495" actId="20577"/>
          <ac:spMkLst>
            <pc:docMk/>
            <pc:sldMk cId="3687248923" sldId="529"/>
            <ac:spMk id="12" creationId="{37DF43C6-3778-459A-80B0-2EE533B538A8}"/>
          </ac:spMkLst>
        </pc:spChg>
        <pc:spChg chg="del">
          <ac:chgData name="Kristen Sweet-McFarling" userId="27377008-fd82-4554-a615-a6ec09c51476" providerId="ADAL" clId="{66F659EA-A122-4A3F-AA5D-8A6AC23F568E}" dt="2021-05-19T18:49:06.961" v="2396" actId="478"/>
          <ac:spMkLst>
            <pc:docMk/>
            <pc:sldMk cId="3687248923" sldId="529"/>
            <ac:spMk id="17" creationId="{9FBFE59C-C3A4-4DF1-B8A6-0744AD1288A7}"/>
          </ac:spMkLst>
        </pc:spChg>
        <pc:spChg chg="del">
          <ac:chgData name="Kristen Sweet-McFarling" userId="27377008-fd82-4554-a615-a6ec09c51476" providerId="ADAL" clId="{66F659EA-A122-4A3F-AA5D-8A6AC23F568E}" dt="2021-05-19T18:46:36.744" v="2368" actId="478"/>
          <ac:spMkLst>
            <pc:docMk/>
            <pc:sldMk cId="3687248923" sldId="529"/>
            <ac:spMk id="22" creationId="{4F072C62-2E1C-405C-ABEC-FC0553BF9CE3}"/>
          </ac:spMkLst>
        </pc:spChg>
        <pc:spChg chg="mod">
          <ac:chgData name="Kristen Sweet-McFarling" userId="27377008-fd82-4554-a615-a6ec09c51476" providerId="ADAL" clId="{66F659EA-A122-4A3F-AA5D-8A6AC23F568E}" dt="2021-05-19T19:43:17.109" v="3382" actId="1076"/>
          <ac:spMkLst>
            <pc:docMk/>
            <pc:sldMk cId="3687248923" sldId="529"/>
            <ac:spMk id="24" creationId="{E62F0011-B829-4B2C-B24B-1645452AC370}"/>
          </ac:spMkLst>
        </pc:spChg>
        <pc:picChg chg="mod">
          <ac:chgData name="Kristen Sweet-McFarling" userId="27377008-fd82-4554-a615-a6ec09c51476" providerId="ADAL" clId="{66F659EA-A122-4A3F-AA5D-8A6AC23F568E}" dt="2021-05-19T19:43:17.109" v="3382" actId="1076"/>
          <ac:picMkLst>
            <pc:docMk/>
            <pc:sldMk cId="3687248923" sldId="529"/>
            <ac:picMk id="9" creationId="{69AF33D4-8DEA-4B08-A410-1D2DC5ACB665}"/>
          </ac:picMkLst>
        </pc:picChg>
        <pc:picChg chg="mod">
          <ac:chgData name="Kristen Sweet-McFarling" userId="27377008-fd82-4554-a615-a6ec09c51476" providerId="ADAL" clId="{66F659EA-A122-4A3F-AA5D-8A6AC23F568E}" dt="2021-05-19T19:43:17.109" v="3382" actId="1076"/>
          <ac:picMkLst>
            <pc:docMk/>
            <pc:sldMk cId="3687248923" sldId="529"/>
            <ac:picMk id="13" creationId="{5C7C837F-C301-4896-9BEF-AD289ADC75C2}"/>
          </ac:picMkLst>
        </pc:picChg>
        <pc:picChg chg="del">
          <ac:chgData name="Kristen Sweet-McFarling" userId="27377008-fd82-4554-a615-a6ec09c51476" providerId="ADAL" clId="{66F659EA-A122-4A3F-AA5D-8A6AC23F568E}" dt="2021-05-19T18:48:03.237" v="2370" actId="478"/>
          <ac:picMkLst>
            <pc:docMk/>
            <pc:sldMk cId="3687248923" sldId="529"/>
            <ac:picMk id="14" creationId="{67D9586E-E521-42C8-B92B-813E4FD93018}"/>
          </ac:picMkLst>
        </pc:picChg>
        <pc:picChg chg="mod">
          <ac:chgData name="Kristen Sweet-McFarling" userId="27377008-fd82-4554-a615-a6ec09c51476" providerId="ADAL" clId="{66F659EA-A122-4A3F-AA5D-8A6AC23F568E}" dt="2021-05-19T19:43:17.109" v="3382" actId="1076"/>
          <ac:picMkLst>
            <pc:docMk/>
            <pc:sldMk cId="3687248923" sldId="529"/>
            <ac:picMk id="15" creationId="{F6B5192F-157A-4BCD-BAB5-394C8EB6538B}"/>
          </ac:picMkLst>
        </pc:picChg>
        <pc:picChg chg="del">
          <ac:chgData name="Kristen Sweet-McFarling" userId="27377008-fd82-4554-a615-a6ec09c51476" providerId="ADAL" clId="{66F659EA-A122-4A3F-AA5D-8A6AC23F568E}" dt="2021-05-19T18:48:03.237" v="2370" actId="478"/>
          <ac:picMkLst>
            <pc:docMk/>
            <pc:sldMk cId="3687248923" sldId="529"/>
            <ac:picMk id="16" creationId="{802F7FC4-59E8-48E5-9EBC-5889F49F5872}"/>
          </ac:picMkLst>
        </pc:picChg>
        <pc:picChg chg="del">
          <ac:chgData name="Kristen Sweet-McFarling" userId="27377008-fd82-4554-a615-a6ec09c51476" providerId="ADAL" clId="{66F659EA-A122-4A3F-AA5D-8A6AC23F568E}" dt="2021-05-19T18:48:03.237" v="2370" actId="478"/>
          <ac:picMkLst>
            <pc:docMk/>
            <pc:sldMk cId="3687248923" sldId="529"/>
            <ac:picMk id="18" creationId="{D226757C-2421-4FB2-BC59-1C48BCC8E92F}"/>
          </ac:picMkLst>
        </pc:picChg>
        <pc:picChg chg="del">
          <ac:chgData name="Kristen Sweet-McFarling" userId="27377008-fd82-4554-a615-a6ec09c51476" providerId="ADAL" clId="{66F659EA-A122-4A3F-AA5D-8A6AC23F568E}" dt="2021-05-19T18:46:34.800" v="2367" actId="478"/>
          <ac:picMkLst>
            <pc:docMk/>
            <pc:sldMk cId="3687248923" sldId="529"/>
            <ac:picMk id="21" creationId="{004C0AC0-A64F-482E-976D-C0A86EB4334E}"/>
          </ac:picMkLst>
        </pc:picChg>
        <pc:picChg chg="del">
          <ac:chgData name="Kristen Sweet-McFarling" userId="27377008-fd82-4554-a615-a6ec09c51476" providerId="ADAL" clId="{66F659EA-A122-4A3F-AA5D-8A6AC23F568E}" dt="2021-05-19T18:48:03.237" v="2370" actId="478"/>
          <ac:picMkLst>
            <pc:docMk/>
            <pc:sldMk cId="3687248923" sldId="529"/>
            <ac:picMk id="23" creationId="{E862B8B8-2629-48AA-A315-C4B97611F802}"/>
          </ac:picMkLst>
        </pc:picChg>
        <pc:picChg chg="mod">
          <ac:chgData name="Kristen Sweet-McFarling" userId="27377008-fd82-4554-a615-a6ec09c51476" providerId="ADAL" clId="{66F659EA-A122-4A3F-AA5D-8A6AC23F568E}" dt="2021-05-19T19:43:17.109" v="3382" actId="1076"/>
          <ac:picMkLst>
            <pc:docMk/>
            <pc:sldMk cId="3687248923" sldId="529"/>
            <ac:picMk id="25" creationId="{32F82DB7-82CD-4431-BB5D-B127E3D96F27}"/>
          </ac:picMkLst>
        </pc:picChg>
      </pc:sldChg>
      <pc:sldChg chg="addSp delSp modSp mod addCm delCm modCm modNotesTx">
        <pc:chgData name="Kristen Sweet-McFarling" userId="27377008-fd82-4554-a615-a6ec09c51476" providerId="ADAL" clId="{66F659EA-A122-4A3F-AA5D-8A6AC23F568E}" dt="2021-06-01T17:32:15.281" v="11432" actId="27636"/>
        <pc:sldMkLst>
          <pc:docMk/>
          <pc:sldMk cId="337485493" sldId="530"/>
        </pc:sldMkLst>
        <pc:spChg chg="mod">
          <ac:chgData name="Kristen Sweet-McFarling" userId="27377008-fd82-4554-a615-a6ec09c51476" providerId="ADAL" clId="{66F659EA-A122-4A3F-AA5D-8A6AC23F568E}" dt="2021-06-01T17:32:15.281" v="11432" actId="27636"/>
          <ac:spMkLst>
            <pc:docMk/>
            <pc:sldMk cId="337485493" sldId="530"/>
            <ac:spMk id="6" creationId="{5C827507-8BC1-4EAE-99A1-043B73D0C891}"/>
          </ac:spMkLst>
        </pc:spChg>
        <pc:spChg chg="mod">
          <ac:chgData name="Kristen Sweet-McFarling" userId="27377008-fd82-4554-a615-a6ec09c51476" providerId="ADAL" clId="{66F659EA-A122-4A3F-AA5D-8A6AC23F568E}" dt="2021-05-19T19:46:29.866" v="3459" actId="1035"/>
          <ac:spMkLst>
            <pc:docMk/>
            <pc:sldMk cId="337485493" sldId="530"/>
            <ac:spMk id="10" creationId="{62E3F548-3C09-4C94-A77B-59891E4BCDAB}"/>
          </ac:spMkLst>
        </pc:spChg>
        <pc:spChg chg="mod">
          <ac:chgData name="Kristen Sweet-McFarling" userId="27377008-fd82-4554-a615-a6ec09c51476" providerId="ADAL" clId="{66F659EA-A122-4A3F-AA5D-8A6AC23F568E}" dt="2021-05-21T18:26:59.337" v="4567" actId="207"/>
          <ac:spMkLst>
            <pc:docMk/>
            <pc:sldMk cId="337485493" sldId="530"/>
            <ac:spMk id="17" creationId="{50AF39A5-3900-4344-9A0F-EBE7BCBDF072}"/>
          </ac:spMkLst>
        </pc:spChg>
        <pc:picChg chg="add del mod ord modCrop">
          <ac:chgData name="Kristen Sweet-McFarling" userId="27377008-fd82-4554-a615-a6ec09c51476" providerId="ADAL" clId="{66F659EA-A122-4A3F-AA5D-8A6AC23F568E}" dt="2021-05-19T20:38:44.060" v="4076" actId="478"/>
          <ac:picMkLst>
            <pc:docMk/>
            <pc:sldMk cId="337485493" sldId="530"/>
            <ac:picMk id="4" creationId="{99024E39-37FC-4BD5-BFF0-2343548BB6A2}"/>
          </ac:picMkLst>
        </pc:picChg>
        <pc:picChg chg="del">
          <ac:chgData name="Kristen Sweet-McFarling" userId="27377008-fd82-4554-a615-a6ec09c51476" providerId="ADAL" clId="{66F659EA-A122-4A3F-AA5D-8A6AC23F568E}" dt="2021-05-19T20:34:36.674" v="4045" actId="478"/>
          <ac:picMkLst>
            <pc:docMk/>
            <pc:sldMk cId="337485493" sldId="530"/>
            <ac:picMk id="7" creationId="{941E55E8-E880-4107-AF99-55105FF4E18D}"/>
          </ac:picMkLst>
        </pc:picChg>
        <pc:picChg chg="add mod ord modCrop">
          <ac:chgData name="Kristen Sweet-McFarling" userId="27377008-fd82-4554-a615-a6ec09c51476" providerId="ADAL" clId="{66F659EA-A122-4A3F-AA5D-8A6AC23F568E}" dt="2021-05-21T18:26:28.262" v="4533" actId="29295"/>
          <ac:picMkLst>
            <pc:docMk/>
            <pc:sldMk cId="337485493" sldId="530"/>
            <ac:picMk id="8" creationId="{D1897463-75A3-4A6C-A850-511DC562DB88}"/>
          </ac:picMkLst>
        </pc:picChg>
      </pc:sldChg>
      <pc:sldChg chg="new del">
        <pc:chgData name="Kristen Sweet-McFarling" userId="27377008-fd82-4554-a615-a6ec09c51476" providerId="ADAL" clId="{66F659EA-A122-4A3F-AA5D-8A6AC23F568E}" dt="2021-05-19T18:58:11.976" v="2511" actId="680"/>
        <pc:sldMkLst>
          <pc:docMk/>
          <pc:sldMk cId="2707351147" sldId="530"/>
        </pc:sldMkLst>
      </pc:sldChg>
      <pc:sldChg chg="addSp delSp modSp mod addCm delCm">
        <pc:chgData name="Kristen Sweet-McFarling" userId="27377008-fd82-4554-a615-a6ec09c51476" providerId="ADAL" clId="{66F659EA-A122-4A3F-AA5D-8A6AC23F568E}" dt="2021-06-01T17:32:40.674" v="11433" actId="1592"/>
        <pc:sldMkLst>
          <pc:docMk/>
          <pc:sldMk cId="1015092885" sldId="531"/>
        </pc:sldMkLst>
        <pc:spChg chg="mod">
          <ac:chgData name="Kristen Sweet-McFarling" userId="27377008-fd82-4554-a615-a6ec09c51476" providerId="ADAL" clId="{66F659EA-A122-4A3F-AA5D-8A6AC23F568E}" dt="2021-05-19T19:47:06.052" v="3488" actId="1037"/>
          <ac:spMkLst>
            <pc:docMk/>
            <pc:sldMk cId="1015092885" sldId="531"/>
            <ac:spMk id="3" creationId="{6046600C-74A2-4BC8-A5AE-7BBE0B80EEFC}"/>
          </ac:spMkLst>
        </pc:spChg>
        <pc:spChg chg="mod">
          <ac:chgData name="Kristen Sweet-McFarling" userId="27377008-fd82-4554-a615-a6ec09c51476" providerId="ADAL" clId="{66F659EA-A122-4A3F-AA5D-8A6AC23F568E}" dt="2021-05-19T19:55:16.881" v="3538" actId="14100"/>
          <ac:spMkLst>
            <pc:docMk/>
            <pc:sldMk cId="1015092885" sldId="531"/>
            <ac:spMk id="4" creationId="{19DCEFA7-EB20-46D1-8CF3-DD6284E246C3}"/>
          </ac:spMkLst>
        </pc:spChg>
        <pc:spChg chg="mod">
          <ac:chgData name="Kristen Sweet-McFarling" userId="27377008-fd82-4554-a615-a6ec09c51476" providerId="ADAL" clId="{66F659EA-A122-4A3F-AA5D-8A6AC23F568E}" dt="2021-05-19T19:55:03.348" v="3528" actId="1037"/>
          <ac:spMkLst>
            <pc:docMk/>
            <pc:sldMk cId="1015092885" sldId="531"/>
            <ac:spMk id="7" creationId="{066209CE-607E-4977-8833-0189CD8487AF}"/>
          </ac:spMkLst>
        </pc:spChg>
        <pc:spChg chg="mod">
          <ac:chgData name="Kristen Sweet-McFarling" userId="27377008-fd82-4554-a615-a6ec09c51476" providerId="ADAL" clId="{66F659EA-A122-4A3F-AA5D-8A6AC23F568E}" dt="2021-05-19T19:53:35.952" v="3517" actId="1076"/>
          <ac:spMkLst>
            <pc:docMk/>
            <pc:sldMk cId="1015092885" sldId="531"/>
            <ac:spMk id="18" creationId="{8D0DFD01-D1E1-4609-AF19-35734F91F6A6}"/>
          </ac:spMkLst>
        </pc:spChg>
        <pc:spChg chg="mod">
          <ac:chgData name="Kristen Sweet-McFarling" userId="27377008-fd82-4554-a615-a6ec09c51476" providerId="ADAL" clId="{66F659EA-A122-4A3F-AA5D-8A6AC23F568E}" dt="2021-05-19T19:53:35.952" v="3517" actId="1076"/>
          <ac:spMkLst>
            <pc:docMk/>
            <pc:sldMk cId="1015092885" sldId="531"/>
            <ac:spMk id="19" creationId="{CEF10284-B228-45F7-88BD-84CF07BA83F0}"/>
          </ac:spMkLst>
        </pc:spChg>
        <pc:spChg chg="mod">
          <ac:chgData name="Kristen Sweet-McFarling" userId="27377008-fd82-4554-a615-a6ec09c51476" providerId="ADAL" clId="{66F659EA-A122-4A3F-AA5D-8A6AC23F568E}" dt="2021-05-19T19:53:35.952" v="3517" actId="1076"/>
          <ac:spMkLst>
            <pc:docMk/>
            <pc:sldMk cId="1015092885" sldId="531"/>
            <ac:spMk id="20" creationId="{202CDDF7-C79F-4F1F-BB6E-FCCE333DA984}"/>
          </ac:spMkLst>
        </pc:spChg>
        <pc:spChg chg="mod">
          <ac:chgData name="Kristen Sweet-McFarling" userId="27377008-fd82-4554-a615-a6ec09c51476" providerId="ADAL" clId="{66F659EA-A122-4A3F-AA5D-8A6AC23F568E}" dt="2021-05-19T19:56:29.708" v="3583" actId="1036"/>
          <ac:spMkLst>
            <pc:docMk/>
            <pc:sldMk cId="1015092885" sldId="531"/>
            <ac:spMk id="21" creationId="{605090EE-F41C-49CC-A5B5-2C5D617FB26E}"/>
          </ac:spMkLst>
        </pc:spChg>
        <pc:spChg chg="mod">
          <ac:chgData name="Kristen Sweet-McFarling" userId="27377008-fd82-4554-a615-a6ec09c51476" providerId="ADAL" clId="{66F659EA-A122-4A3F-AA5D-8A6AC23F568E}" dt="2021-05-19T19:53:35.952" v="3517" actId="1076"/>
          <ac:spMkLst>
            <pc:docMk/>
            <pc:sldMk cId="1015092885" sldId="531"/>
            <ac:spMk id="22" creationId="{D3566179-8124-4F33-BF5B-D3A187B47BE2}"/>
          </ac:spMkLst>
        </pc:spChg>
        <pc:spChg chg="mod">
          <ac:chgData name="Kristen Sweet-McFarling" userId="27377008-fd82-4554-a615-a6ec09c51476" providerId="ADAL" clId="{66F659EA-A122-4A3F-AA5D-8A6AC23F568E}" dt="2021-05-19T19:53:35.952" v="3517" actId="1076"/>
          <ac:spMkLst>
            <pc:docMk/>
            <pc:sldMk cId="1015092885" sldId="531"/>
            <ac:spMk id="23" creationId="{0661B7CB-12EA-472E-BD94-773399231193}"/>
          </ac:spMkLst>
        </pc:spChg>
        <pc:spChg chg="add del mod">
          <ac:chgData name="Kristen Sweet-McFarling" userId="27377008-fd82-4554-a615-a6ec09c51476" providerId="ADAL" clId="{66F659EA-A122-4A3F-AA5D-8A6AC23F568E}" dt="2021-05-19T19:53:03" v="3514" actId="478"/>
          <ac:spMkLst>
            <pc:docMk/>
            <pc:sldMk cId="1015092885" sldId="531"/>
            <ac:spMk id="24" creationId="{B34B46CD-144A-4FFC-9E13-4A60961003D9}"/>
          </ac:spMkLst>
        </pc:spChg>
        <pc:spChg chg="add del mod">
          <ac:chgData name="Kristen Sweet-McFarling" userId="27377008-fd82-4554-a615-a6ec09c51476" providerId="ADAL" clId="{66F659EA-A122-4A3F-AA5D-8A6AC23F568E}" dt="2021-05-19T19:56:34.666" v="3584" actId="478"/>
          <ac:spMkLst>
            <pc:docMk/>
            <pc:sldMk cId="1015092885" sldId="531"/>
            <ac:spMk id="25" creationId="{35C62D6D-4C57-4DB8-B7D1-695ECEA8B9AC}"/>
          </ac:spMkLst>
        </pc:spChg>
        <pc:picChg chg="mod">
          <ac:chgData name="Kristen Sweet-McFarling" userId="27377008-fd82-4554-a615-a6ec09c51476" providerId="ADAL" clId="{66F659EA-A122-4A3F-AA5D-8A6AC23F568E}" dt="2021-05-19T19:53:35.952" v="3517" actId="1076"/>
          <ac:picMkLst>
            <pc:docMk/>
            <pc:sldMk cId="1015092885" sldId="531"/>
            <ac:picMk id="6" creationId="{E8AD8B12-80FE-433C-BA52-B1B38F55C8F9}"/>
          </ac:picMkLst>
        </pc:picChg>
        <pc:picChg chg="mod">
          <ac:chgData name="Kristen Sweet-McFarling" userId="27377008-fd82-4554-a615-a6ec09c51476" providerId="ADAL" clId="{66F659EA-A122-4A3F-AA5D-8A6AC23F568E}" dt="2021-05-19T19:53:35.952" v="3517" actId="1076"/>
          <ac:picMkLst>
            <pc:docMk/>
            <pc:sldMk cId="1015092885" sldId="531"/>
            <ac:picMk id="9" creationId="{99E21C2D-13D2-4CCF-9091-96235CBC8620}"/>
          </ac:picMkLst>
        </pc:picChg>
        <pc:picChg chg="mod">
          <ac:chgData name="Kristen Sweet-McFarling" userId="27377008-fd82-4554-a615-a6ec09c51476" providerId="ADAL" clId="{66F659EA-A122-4A3F-AA5D-8A6AC23F568E}" dt="2021-05-19T19:53:35.952" v="3517" actId="1076"/>
          <ac:picMkLst>
            <pc:docMk/>
            <pc:sldMk cId="1015092885" sldId="531"/>
            <ac:picMk id="11" creationId="{6AB6D2C0-D5EB-4F36-9391-CAD9C09D2C13}"/>
          </ac:picMkLst>
        </pc:picChg>
        <pc:picChg chg="mod">
          <ac:chgData name="Kristen Sweet-McFarling" userId="27377008-fd82-4554-a615-a6ec09c51476" providerId="ADAL" clId="{66F659EA-A122-4A3F-AA5D-8A6AC23F568E}" dt="2021-05-19T19:53:35.952" v="3517" actId="1076"/>
          <ac:picMkLst>
            <pc:docMk/>
            <pc:sldMk cId="1015092885" sldId="531"/>
            <ac:picMk id="13" creationId="{DBB8F89B-7F8C-491A-950A-1515DBE53E95}"/>
          </ac:picMkLst>
        </pc:picChg>
        <pc:picChg chg="mod">
          <ac:chgData name="Kristen Sweet-McFarling" userId="27377008-fd82-4554-a615-a6ec09c51476" providerId="ADAL" clId="{66F659EA-A122-4A3F-AA5D-8A6AC23F568E}" dt="2021-05-19T19:53:35.952" v="3517" actId="1076"/>
          <ac:picMkLst>
            <pc:docMk/>
            <pc:sldMk cId="1015092885" sldId="531"/>
            <ac:picMk id="15" creationId="{C5DDB1C1-9138-4C33-B2BE-CB309BA2F120}"/>
          </ac:picMkLst>
        </pc:picChg>
        <pc:picChg chg="mod">
          <ac:chgData name="Kristen Sweet-McFarling" userId="27377008-fd82-4554-a615-a6ec09c51476" providerId="ADAL" clId="{66F659EA-A122-4A3F-AA5D-8A6AC23F568E}" dt="2021-05-19T19:55:03.348" v="3528" actId="1037"/>
          <ac:picMkLst>
            <pc:docMk/>
            <pc:sldMk cId="1015092885" sldId="531"/>
            <ac:picMk id="16" creationId="{A9AFB684-4BA6-4741-9EA6-4CEC62E84D50}"/>
          </ac:picMkLst>
        </pc:picChg>
        <pc:picChg chg="mod">
          <ac:chgData name="Kristen Sweet-McFarling" userId="27377008-fd82-4554-a615-a6ec09c51476" providerId="ADAL" clId="{66F659EA-A122-4A3F-AA5D-8A6AC23F568E}" dt="2021-05-19T19:53:35.952" v="3517" actId="1076"/>
          <ac:picMkLst>
            <pc:docMk/>
            <pc:sldMk cId="1015092885" sldId="531"/>
            <ac:picMk id="17" creationId="{43177550-807C-4E5E-A5D3-E08DE0CC47EF}"/>
          </ac:picMkLst>
        </pc:picChg>
      </pc:sldChg>
      <pc:sldChg chg="modSp mod addCm delCm modCm">
        <pc:chgData name="Kristen Sweet-McFarling" userId="27377008-fd82-4554-a615-a6ec09c51476" providerId="ADAL" clId="{66F659EA-A122-4A3F-AA5D-8A6AC23F568E}" dt="2021-06-01T17:32:52.068" v="11434" actId="1592"/>
        <pc:sldMkLst>
          <pc:docMk/>
          <pc:sldMk cId="1998991204" sldId="532"/>
        </pc:sldMkLst>
        <pc:spChg chg="mod">
          <ac:chgData name="Kristen Sweet-McFarling" userId="27377008-fd82-4554-a615-a6ec09c51476" providerId="ADAL" clId="{66F659EA-A122-4A3F-AA5D-8A6AC23F568E}" dt="2021-05-19T19:57:27.737" v="3616" actId="1037"/>
          <ac:spMkLst>
            <pc:docMk/>
            <pc:sldMk cId="1998991204" sldId="532"/>
            <ac:spMk id="4" creationId="{785EAEA0-4169-45DF-8807-518799DFA345}"/>
          </ac:spMkLst>
        </pc:spChg>
        <pc:spChg chg="mod">
          <ac:chgData name="Kristen Sweet-McFarling" userId="27377008-fd82-4554-a615-a6ec09c51476" providerId="ADAL" clId="{66F659EA-A122-4A3F-AA5D-8A6AC23F568E}" dt="2021-05-19T19:58:17.779" v="3617" actId="1076"/>
          <ac:spMkLst>
            <pc:docMk/>
            <pc:sldMk cId="1998991204" sldId="532"/>
            <ac:spMk id="23" creationId="{BF3A47B2-1CC8-4DF5-85DA-0E77D62F5824}"/>
          </ac:spMkLst>
        </pc:spChg>
        <pc:spChg chg="mod">
          <ac:chgData name="Kristen Sweet-McFarling" userId="27377008-fd82-4554-a615-a6ec09c51476" providerId="ADAL" clId="{66F659EA-A122-4A3F-AA5D-8A6AC23F568E}" dt="2021-05-19T19:58:17.779" v="3617" actId="1076"/>
          <ac:spMkLst>
            <pc:docMk/>
            <pc:sldMk cId="1998991204" sldId="532"/>
            <ac:spMk id="24" creationId="{2EA48F4A-E56F-4AF2-8AD2-E7F2E23F8666}"/>
          </ac:spMkLst>
        </pc:spChg>
        <pc:spChg chg="mod">
          <ac:chgData name="Kristen Sweet-McFarling" userId="27377008-fd82-4554-a615-a6ec09c51476" providerId="ADAL" clId="{66F659EA-A122-4A3F-AA5D-8A6AC23F568E}" dt="2021-05-19T19:58:17.779" v="3617" actId="1076"/>
          <ac:spMkLst>
            <pc:docMk/>
            <pc:sldMk cId="1998991204" sldId="532"/>
            <ac:spMk id="25" creationId="{80844E25-F3CC-4E29-8A2F-636FC54CA22C}"/>
          </ac:spMkLst>
        </pc:spChg>
        <pc:spChg chg="mod">
          <ac:chgData name="Kristen Sweet-McFarling" userId="27377008-fd82-4554-a615-a6ec09c51476" providerId="ADAL" clId="{66F659EA-A122-4A3F-AA5D-8A6AC23F568E}" dt="2021-05-19T19:58:17.779" v="3617" actId="1076"/>
          <ac:spMkLst>
            <pc:docMk/>
            <pc:sldMk cId="1998991204" sldId="532"/>
            <ac:spMk id="26" creationId="{E88A155E-F2A0-4ABF-A1C8-2F0F62F68561}"/>
          </ac:spMkLst>
        </pc:spChg>
        <pc:spChg chg="mod">
          <ac:chgData name="Kristen Sweet-McFarling" userId="27377008-fd82-4554-a615-a6ec09c51476" providerId="ADAL" clId="{66F659EA-A122-4A3F-AA5D-8A6AC23F568E}" dt="2021-05-19T19:58:17.779" v="3617" actId="1076"/>
          <ac:spMkLst>
            <pc:docMk/>
            <pc:sldMk cId="1998991204" sldId="532"/>
            <ac:spMk id="27" creationId="{DB60FD78-D124-4A3E-83FA-8BE810457A66}"/>
          </ac:spMkLst>
        </pc:spChg>
        <pc:spChg chg="mod">
          <ac:chgData name="Kristen Sweet-McFarling" userId="27377008-fd82-4554-a615-a6ec09c51476" providerId="ADAL" clId="{66F659EA-A122-4A3F-AA5D-8A6AC23F568E}" dt="2021-05-19T19:58:17.779" v="3617" actId="1076"/>
          <ac:spMkLst>
            <pc:docMk/>
            <pc:sldMk cId="1998991204" sldId="532"/>
            <ac:spMk id="35" creationId="{0E60EE7B-97E6-4137-8547-08472477F699}"/>
          </ac:spMkLst>
        </pc:spChg>
        <pc:spChg chg="mod">
          <ac:chgData name="Kristen Sweet-McFarling" userId="27377008-fd82-4554-a615-a6ec09c51476" providerId="ADAL" clId="{66F659EA-A122-4A3F-AA5D-8A6AC23F568E}" dt="2021-05-19T19:58:17.779" v="3617" actId="1076"/>
          <ac:spMkLst>
            <pc:docMk/>
            <pc:sldMk cId="1998991204" sldId="532"/>
            <ac:spMk id="37" creationId="{932D02FF-ACBA-4BB1-BB8C-4359A9C8B001}"/>
          </ac:spMkLst>
        </pc:spChg>
        <pc:spChg chg="mod">
          <ac:chgData name="Kristen Sweet-McFarling" userId="27377008-fd82-4554-a615-a6ec09c51476" providerId="ADAL" clId="{66F659EA-A122-4A3F-AA5D-8A6AC23F568E}" dt="2021-05-19T19:58:17.779" v="3617" actId="1076"/>
          <ac:spMkLst>
            <pc:docMk/>
            <pc:sldMk cId="1998991204" sldId="532"/>
            <ac:spMk id="38" creationId="{EFCE11F8-AFBF-444D-93B4-362D41A1DA35}"/>
          </ac:spMkLst>
        </pc:spChg>
        <pc:spChg chg="mod">
          <ac:chgData name="Kristen Sweet-McFarling" userId="27377008-fd82-4554-a615-a6ec09c51476" providerId="ADAL" clId="{66F659EA-A122-4A3F-AA5D-8A6AC23F568E}" dt="2021-05-19T19:58:17.779" v="3617" actId="1076"/>
          <ac:spMkLst>
            <pc:docMk/>
            <pc:sldMk cId="1998991204" sldId="532"/>
            <ac:spMk id="39" creationId="{CF749FD7-F3E3-46B1-B114-7396DE2C7F61}"/>
          </ac:spMkLst>
        </pc:spChg>
        <pc:picChg chg="mod">
          <ac:chgData name="Kristen Sweet-McFarling" userId="27377008-fd82-4554-a615-a6ec09c51476" providerId="ADAL" clId="{66F659EA-A122-4A3F-AA5D-8A6AC23F568E}" dt="2021-05-19T19:58:17.779" v="3617" actId="1076"/>
          <ac:picMkLst>
            <pc:docMk/>
            <pc:sldMk cId="1998991204" sldId="532"/>
            <ac:picMk id="6" creationId="{425788A2-5450-4A9B-A8B4-347A35A192D2}"/>
          </ac:picMkLst>
        </pc:picChg>
        <pc:picChg chg="mod">
          <ac:chgData name="Kristen Sweet-McFarling" userId="27377008-fd82-4554-a615-a6ec09c51476" providerId="ADAL" clId="{66F659EA-A122-4A3F-AA5D-8A6AC23F568E}" dt="2021-05-19T19:58:17.779" v="3617" actId="1076"/>
          <ac:picMkLst>
            <pc:docMk/>
            <pc:sldMk cId="1998991204" sldId="532"/>
            <ac:picMk id="13" creationId="{730FF2E6-CAB8-4BB8-BCCB-1AB4835A34F8}"/>
          </ac:picMkLst>
        </pc:picChg>
        <pc:picChg chg="mod">
          <ac:chgData name="Kristen Sweet-McFarling" userId="27377008-fd82-4554-a615-a6ec09c51476" providerId="ADAL" clId="{66F659EA-A122-4A3F-AA5D-8A6AC23F568E}" dt="2021-05-19T19:58:17.779" v="3617" actId="1076"/>
          <ac:picMkLst>
            <pc:docMk/>
            <pc:sldMk cId="1998991204" sldId="532"/>
            <ac:picMk id="15" creationId="{FB9EF966-A710-4583-9FBE-8048E972A8EF}"/>
          </ac:picMkLst>
        </pc:picChg>
        <pc:picChg chg="mod">
          <ac:chgData name="Kristen Sweet-McFarling" userId="27377008-fd82-4554-a615-a6ec09c51476" providerId="ADAL" clId="{66F659EA-A122-4A3F-AA5D-8A6AC23F568E}" dt="2021-05-19T19:58:17.779" v="3617" actId="1076"/>
          <ac:picMkLst>
            <pc:docMk/>
            <pc:sldMk cId="1998991204" sldId="532"/>
            <ac:picMk id="17" creationId="{6203B496-6655-42A9-926B-4AD852B40573}"/>
          </ac:picMkLst>
        </pc:picChg>
        <pc:picChg chg="mod">
          <ac:chgData name="Kristen Sweet-McFarling" userId="27377008-fd82-4554-a615-a6ec09c51476" providerId="ADAL" clId="{66F659EA-A122-4A3F-AA5D-8A6AC23F568E}" dt="2021-05-19T19:58:17.779" v="3617" actId="1076"/>
          <ac:picMkLst>
            <pc:docMk/>
            <pc:sldMk cId="1998991204" sldId="532"/>
            <ac:picMk id="19" creationId="{E9FFF7AC-E039-476D-87C1-DAC89CDC0896}"/>
          </ac:picMkLst>
        </pc:picChg>
        <pc:picChg chg="mod">
          <ac:chgData name="Kristen Sweet-McFarling" userId="27377008-fd82-4554-a615-a6ec09c51476" providerId="ADAL" clId="{66F659EA-A122-4A3F-AA5D-8A6AC23F568E}" dt="2021-05-19T19:58:17.779" v="3617" actId="1076"/>
          <ac:picMkLst>
            <pc:docMk/>
            <pc:sldMk cId="1998991204" sldId="532"/>
            <ac:picMk id="33" creationId="{AA57C196-6D15-4571-88FC-876843C7F4E3}"/>
          </ac:picMkLst>
        </pc:picChg>
        <pc:picChg chg="mod">
          <ac:chgData name="Kristen Sweet-McFarling" userId="27377008-fd82-4554-a615-a6ec09c51476" providerId="ADAL" clId="{66F659EA-A122-4A3F-AA5D-8A6AC23F568E}" dt="2021-05-19T19:58:17.779" v="3617" actId="1076"/>
          <ac:picMkLst>
            <pc:docMk/>
            <pc:sldMk cId="1998991204" sldId="532"/>
            <ac:picMk id="34" creationId="{0E3438B5-6798-4B56-B35F-C36145A74887}"/>
          </ac:picMkLst>
        </pc:picChg>
        <pc:picChg chg="mod">
          <ac:chgData name="Kristen Sweet-McFarling" userId="27377008-fd82-4554-a615-a6ec09c51476" providerId="ADAL" clId="{66F659EA-A122-4A3F-AA5D-8A6AC23F568E}" dt="2021-05-19T19:58:17.779" v="3617" actId="1076"/>
          <ac:picMkLst>
            <pc:docMk/>
            <pc:sldMk cId="1998991204" sldId="532"/>
            <ac:picMk id="36" creationId="{F8CA9F98-C5A8-46D7-9D24-1318481F4793}"/>
          </ac:picMkLst>
        </pc:picChg>
        <pc:cxnChg chg="mod">
          <ac:chgData name="Kristen Sweet-McFarling" userId="27377008-fd82-4554-a615-a6ec09c51476" providerId="ADAL" clId="{66F659EA-A122-4A3F-AA5D-8A6AC23F568E}" dt="2021-05-19T19:58:17.779" v="3617" actId="1076"/>
          <ac:cxnSpMkLst>
            <pc:docMk/>
            <pc:sldMk cId="1998991204" sldId="532"/>
            <ac:cxnSpMk id="29" creationId="{AA3C0FFF-54EA-4564-8284-FF64118F34AA}"/>
          </ac:cxnSpMkLst>
        </pc:cxnChg>
        <pc:cxnChg chg="mod">
          <ac:chgData name="Kristen Sweet-McFarling" userId="27377008-fd82-4554-a615-a6ec09c51476" providerId="ADAL" clId="{66F659EA-A122-4A3F-AA5D-8A6AC23F568E}" dt="2021-05-19T19:58:17.779" v="3617" actId="1076"/>
          <ac:cxnSpMkLst>
            <pc:docMk/>
            <pc:sldMk cId="1998991204" sldId="532"/>
            <ac:cxnSpMk id="30" creationId="{6E081A5D-ECBD-42D4-9B00-DEE6CBBFDDA5}"/>
          </ac:cxnSpMkLst>
        </pc:cxnChg>
      </pc:sldChg>
      <pc:sldChg chg="addSp delSp modSp mod addCm modCm">
        <pc:chgData name="Kristen Sweet-McFarling" userId="27377008-fd82-4554-a615-a6ec09c51476" providerId="ADAL" clId="{66F659EA-A122-4A3F-AA5D-8A6AC23F568E}" dt="2021-06-01T17:37:43.207" v="11463"/>
        <pc:sldMkLst>
          <pc:docMk/>
          <pc:sldMk cId="4200227248" sldId="533"/>
        </pc:sldMkLst>
        <pc:spChg chg="del">
          <ac:chgData name="Kristen Sweet-McFarling" userId="27377008-fd82-4554-a615-a6ec09c51476" providerId="ADAL" clId="{66F659EA-A122-4A3F-AA5D-8A6AC23F568E}" dt="2021-05-19T19:11:39.523" v="2732" actId="478"/>
          <ac:spMkLst>
            <pc:docMk/>
            <pc:sldMk cId="4200227248" sldId="533"/>
            <ac:spMk id="2" creationId="{BBFA44AB-0D25-C747-98A2-9390F2EF139C}"/>
          </ac:spMkLst>
        </pc:spChg>
        <pc:spChg chg="del">
          <ac:chgData name="Kristen Sweet-McFarling" userId="27377008-fd82-4554-a615-a6ec09c51476" providerId="ADAL" clId="{66F659EA-A122-4A3F-AA5D-8A6AC23F568E}" dt="2021-05-19T19:11:39.523" v="2732" actId="478"/>
          <ac:spMkLst>
            <pc:docMk/>
            <pc:sldMk cId="4200227248" sldId="533"/>
            <ac:spMk id="3" creationId="{24F7D91D-A55B-5146-AF0A-E554E5004B32}"/>
          </ac:spMkLst>
        </pc:spChg>
        <pc:spChg chg="del">
          <ac:chgData name="Kristen Sweet-McFarling" userId="27377008-fd82-4554-a615-a6ec09c51476" providerId="ADAL" clId="{66F659EA-A122-4A3F-AA5D-8A6AC23F568E}" dt="2021-05-19T19:11:39.523" v="2732" actId="478"/>
          <ac:spMkLst>
            <pc:docMk/>
            <pc:sldMk cId="4200227248" sldId="533"/>
            <ac:spMk id="5" creationId="{5CEC3395-E527-4E83-8B69-12164C5BACD9}"/>
          </ac:spMkLst>
        </pc:spChg>
        <pc:spChg chg="del">
          <ac:chgData name="Kristen Sweet-McFarling" userId="27377008-fd82-4554-a615-a6ec09c51476" providerId="ADAL" clId="{66F659EA-A122-4A3F-AA5D-8A6AC23F568E}" dt="2021-05-19T19:11:39.523" v="2732" actId="478"/>
          <ac:spMkLst>
            <pc:docMk/>
            <pc:sldMk cId="4200227248" sldId="533"/>
            <ac:spMk id="8" creationId="{275F3C08-E2A0-4906-B452-5F2D585224BA}"/>
          </ac:spMkLst>
        </pc:spChg>
        <pc:spChg chg="add del mod">
          <ac:chgData name="Kristen Sweet-McFarling" userId="27377008-fd82-4554-a615-a6ec09c51476" providerId="ADAL" clId="{66F659EA-A122-4A3F-AA5D-8A6AC23F568E}" dt="2021-05-19T19:11:45.751" v="2734" actId="478"/>
          <ac:spMkLst>
            <pc:docMk/>
            <pc:sldMk cId="4200227248" sldId="533"/>
            <ac:spMk id="10" creationId="{B68B4822-F0E3-429A-B0E3-277D3BE43C3D}"/>
          </ac:spMkLst>
        </pc:spChg>
        <pc:spChg chg="add del mod">
          <ac:chgData name="Kristen Sweet-McFarling" userId="27377008-fd82-4554-a615-a6ec09c51476" providerId="ADAL" clId="{66F659EA-A122-4A3F-AA5D-8A6AC23F568E}" dt="2021-05-19T19:11:48.494" v="2735" actId="478"/>
          <ac:spMkLst>
            <pc:docMk/>
            <pc:sldMk cId="4200227248" sldId="533"/>
            <ac:spMk id="12" creationId="{FDAAFA8B-A408-4417-89A1-80BDF115650B}"/>
          </ac:spMkLst>
        </pc:spChg>
        <pc:spChg chg="add mod">
          <ac:chgData name="Kristen Sweet-McFarling" userId="27377008-fd82-4554-a615-a6ec09c51476" providerId="ADAL" clId="{66F659EA-A122-4A3F-AA5D-8A6AC23F568E}" dt="2021-05-19T20:02:51.831" v="3741" actId="1037"/>
          <ac:spMkLst>
            <pc:docMk/>
            <pc:sldMk cId="4200227248" sldId="533"/>
            <ac:spMk id="13" creationId="{E15A41BB-533D-4F71-A117-23478DFF0E66}"/>
          </ac:spMkLst>
        </pc:spChg>
        <pc:spChg chg="add mod">
          <ac:chgData name="Kristen Sweet-McFarling" userId="27377008-fd82-4554-a615-a6ec09c51476" providerId="ADAL" clId="{66F659EA-A122-4A3F-AA5D-8A6AC23F568E}" dt="2021-05-27T18:53:37.420" v="4801" actId="27636"/>
          <ac:spMkLst>
            <pc:docMk/>
            <pc:sldMk cId="4200227248" sldId="533"/>
            <ac:spMk id="14" creationId="{E482D6DB-BB66-4A69-B8E0-BD55277FD75F}"/>
          </ac:spMkLst>
        </pc:spChg>
        <pc:spChg chg="add mod">
          <ac:chgData name="Kristen Sweet-McFarling" userId="27377008-fd82-4554-a615-a6ec09c51476" providerId="ADAL" clId="{66F659EA-A122-4A3F-AA5D-8A6AC23F568E}" dt="2021-05-19T19:11:41.197" v="2733"/>
          <ac:spMkLst>
            <pc:docMk/>
            <pc:sldMk cId="4200227248" sldId="533"/>
            <ac:spMk id="15" creationId="{9F71F489-0B08-4D8E-ACB0-0DEDB454D289}"/>
          </ac:spMkLst>
        </pc:spChg>
        <pc:spChg chg="add mod">
          <ac:chgData name="Kristen Sweet-McFarling" userId="27377008-fd82-4554-a615-a6ec09c51476" providerId="ADAL" clId="{66F659EA-A122-4A3F-AA5D-8A6AC23F568E}" dt="2021-05-19T20:03:18.640" v="3744" actId="1036"/>
          <ac:spMkLst>
            <pc:docMk/>
            <pc:sldMk cId="4200227248" sldId="533"/>
            <ac:spMk id="16" creationId="{19766EA2-C793-4787-85CC-C39E6F13DFD2}"/>
          </ac:spMkLst>
        </pc:spChg>
      </pc:sldChg>
      <pc:sldChg chg="modSp mod addCm delCm modCm">
        <pc:chgData name="Kristen Sweet-McFarling" userId="27377008-fd82-4554-a615-a6ec09c51476" providerId="ADAL" clId="{66F659EA-A122-4A3F-AA5D-8A6AC23F568E}" dt="2021-06-01T17:38:22.247" v="11465" actId="1592"/>
        <pc:sldMkLst>
          <pc:docMk/>
          <pc:sldMk cId="468122840" sldId="534"/>
        </pc:sldMkLst>
        <pc:spChg chg="mod">
          <ac:chgData name="Kristen Sweet-McFarling" userId="27377008-fd82-4554-a615-a6ec09c51476" providerId="ADAL" clId="{66F659EA-A122-4A3F-AA5D-8A6AC23F568E}" dt="2021-05-19T20:04:19.895" v="3777" actId="20577"/>
          <ac:spMkLst>
            <pc:docMk/>
            <pc:sldMk cId="468122840" sldId="534"/>
            <ac:spMk id="2" creationId="{31B0D4A3-1B9A-ED42-A835-CBE0BD461DC6}"/>
          </ac:spMkLst>
        </pc:spChg>
        <pc:spChg chg="mod">
          <ac:chgData name="Kristen Sweet-McFarling" userId="27377008-fd82-4554-a615-a6ec09c51476" providerId="ADAL" clId="{66F659EA-A122-4A3F-AA5D-8A6AC23F568E}" dt="2021-05-19T20:04:11.377" v="3765" actId="1076"/>
          <ac:spMkLst>
            <pc:docMk/>
            <pc:sldMk cId="468122840" sldId="534"/>
            <ac:spMk id="3" creationId="{B2A62B42-3F65-8F49-AB3C-ABF81B099DA9}"/>
          </ac:spMkLst>
        </pc:spChg>
        <pc:spChg chg="mod">
          <ac:chgData name="Kristen Sweet-McFarling" userId="27377008-fd82-4554-a615-a6ec09c51476" providerId="ADAL" clId="{66F659EA-A122-4A3F-AA5D-8A6AC23F568E}" dt="2021-05-19T20:04:11.377" v="3765" actId="1076"/>
          <ac:spMkLst>
            <pc:docMk/>
            <pc:sldMk cId="468122840" sldId="534"/>
            <ac:spMk id="16" creationId="{96A6C0FF-3495-49F7-926F-D1747D52A0A6}"/>
          </ac:spMkLst>
        </pc:spChg>
        <pc:spChg chg="mod">
          <ac:chgData name="Kristen Sweet-McFarling" userId="27377008-fd82-4554-a615-a6ec09c51476" providerId="ADAL" clId="{66F659EA-A122-4A3F-AA5D-8A6AC23F568E}" dt="2021-05-19T20:04:11.377" v="3765" actId="1076"/>
          <ac:spMkLst>
            <pc:docMk/>
            <pc:sldMk cId="468122840" sldId="534"/>
            <ac:spMk id="17" creationId="{BD8212D0-8AE8-4D90-AA52-FEE408953600}"/>
          </ac:spMkLst>
        </pc:spChg>
        <pc:spChg chg="mod">
          <ac:chgData name="Kristen Sweet-McFarling" userId="27377008-fd82-4554-a615-a6ec09c51476" providerId="ADAL" clId="{66F659EA-A122-4A3F-AA5D-8A6AC23F568E}" dt="2021-05-19T20:04:11.377" v="3765" actId="1076"/>
          <ac:spMkLst>
            <pc:docMk/>
            <pc:sldMk cId="468122840" sldId="534"/>
            <ac:spMk id="18" creationId="{19A03A41-67A9-4C04-A399-6752785A7460}"/>
          </ac:spMkLst>
        </pc:spChg>
        <pc:spChg chg="mod">
          <ac:chgData name="Kristen Sweet-McFarling" userId="27377008-fd82-4554-a615-a6ec09c51476" providerId="ADAL" clId="{66F659EA-A122-4A3F-AA5D-8A6AC23F568E}" dt="2021-05-19T20:04:11.377" v="3765" actId="1076"/>
          <ac:spMkLst>
            <pc:docMk/>
            <pc:sldMk cId="468122840" sldId="534"/>
            <ac:spMk id="24" creationId="{16314926-9B49-4434-96E2-B65D93F4F68D}"/>
          </ac:spMkLst>
        </pc:spChg>
        <pc:spChg chg="mod">
          <ac:chgData name="Kristen Sweet-McFarling" userId="27377008-fd82-4554-a615-a6ec09c51476" providerId="ADAL" clId="{66F659EA-A122-4A3F-AA5D-8A6AC23F568E}" dt="2021-05-19T20:04:11.377" v="3765" actId="1076"/>
          <ac:spMkLst>
            <pc:docMk/>
            <pc:sldMk cId="468122840" sldId="534"/>
            <ac:spMk id="25" creationId="{9C26701F-BC81-4ABC-A634-A0C194186E37}"/>
          </ac:spMkLst>
        </pc:spChg>
        <pc:spChg chg="mod">
          <ac:chgData name="Kristen Sweet-McFarling" userId="27377008-fd82-4554-a615-a6ec09c51476" providerId="ADAL" clId="{66F659EA-A122-4A3F-AA5D-8A6AC23F568E}" dt="2021-05-19T20:04:11.377" v="3765" actId="1076"/>
          <ac:spMkLst>
            <pc:docMk/>
            <pc:sldMk cId="468122840" sldId="534"/>
            <ac:spMk id="27" creationId="{32311398-C2D4-44D6-BCDB-0402C3936A83}"/>
          </ac:spMkLst>
        </pc:spChg>
        <pc:picChg chg="mod">
          <ac:chgData name="Kristen Sweet-McFarling" userId="27377008-fd82-4554-a615-a6ec09c51476" providerId="ADAL" clId="{66F659EA-A122-4A3F-AA5D-8A6AC23F568E}" dt="2021-05-19T20:04:11.377" v="3765" actId="1076"/>
          <ac:picMkLst>
            <pc:docMk/>
            <pc:sldMk cId="468122840" sldId="534"/>
            <ac:picMk id="6" creationId="{7ADB4F62-4AE6-488C-85E6-2D8F61CCD7A0}"/>
          </ac:picMkLst>
        </pc:picChg>
        <pc:picChg chg="mod">
          <ac:chgData name="Kristen Sweet-McFarling" userId="27377008-fd82-4554-a615-a6ec09c51476" providerId="ADAL" clId="{66F659EA-A122-4A3F-AA5D-8A6AC23F568E}" dt="2021-05-19T20:04:11.377" v="3765" actId="1076"/>
          <ac:picMkLst>
            <pc:docMk/>
            <pc:sldMk cId="468122840" sldId="534"/>
            <ac:picMk id="21" creationId="{B86FF6D2-3642-4C74-A6FB-DA19C3ADE5A7}"/>
          </ac:picMkLst>
        </pc:picChg>
        <pc:picChg chg="mod">
          <ac:chgData name="Kristen Sweet-McFarling" userId="27377008-fd82-4554-a615-a6ec09c51476" providerId="ADAL" clId="{66F659EA-A122-4A3F-AA5D-8A6AC23F568E}" dt="2021-05-19T20:04:11.377" v="3765" actId="1076"/>
          <ac:picMkLst>
            <pc:docMk/>
            <pc:sldMk cId="468122840" sldId="534"/>
            <ac:picMk id="22" creationId="{75F4FD14-2E4D-49E1-84A9-93EB59D91E4B}"/>
          </ac:picMkLst>
        </pc:picChg>
        <pc:picChg chg="mod">
          <ac:chgData name="Kristen Sweet-McFarling" userId="27377008-fd82-4554-a615-a6ec09c51476" providerId="ADAL" clId="{66F659EA-A122-4A3F-AA5D-8A6AC23F568E}" dt="2021-05-19T20:04:11.377" v="3765" actId="1076"/>
          <ac:picMkLst>
            <pc:docMk/>
            <pc:sldMk cId="468122840" sldId="534"/>
            <ac:picMk id="23" creationId="{AE3BB353-316C-4FB8-8A37-67D4328CAB24}"/>
          </ac:picMkLst>
        </pc:picChg>
        <pc:picChg chg="mod">
          <ac:chgData name="Kristen Sweet-McFarling" userId="27377008-fd82-4554-a615-a6ec09c51476" providerId="ADAL" clId="{66F659EA-A122-4A3F-AA5D-8A6AC23F568E}" dt="2021-05-19T20:04:11.377" v="3765" actId="1076"/>
          <ac:picMkLst>
            <pc:docMk/>
            <pc:sldMk cId="468122840" sldId="534"/>
            <ac:picMk id="26" creationId="{FD3FAA1E-8181-481A-BE69-4D58CA5E8F9E}"/>
          </ac:picMkLst>
        </pc:picChg>
      </pc:sldChg>
      <pc:sldChg chg="delSp add del mod">
        <pc:chgData name="Kristen Sweet-McFarling" userId="27377008-fd82-4554-a615-a6ec09c51476" providerId="ADAL" clId="{66F659EA-A122-4A3F-AA5D-8A6AC23F568E}" dt="2021-05-19T19:26:05.575" v="2845" actId="2696"/>
        <pc:sldMkLst>
          <pc:docMk/>
          <pc:sldMk cId="2540746127" sldId="535"/>
        </pc:sldMkLst>
        <pc:spChg chg="del">
          <ac:chgData name="Kristen Sweet-McFarling" userId="27377008-fd82-4554-a615-a6ec09c51476" providerId="ADAL" clId="{66F659EA-A122-4A3F-AA5D-8A6AC23F568E}" dt="2021-05-19T19:24:50.901" v="2829" actId="478"/>
          <ac:spMkLst>
            <pc:docMk/>
            <pc:sldMk cId="2540746127" sldId="535"/>
            <ac:spMk id="42" creationId="{363C9E5B-811B-47D0-B466-A5F3C2D9AC47}"/>
          </ac:spMkLst>
        </pc:spChg>
        <pc:spChg chg="del">
          <ac:chgData name="Kristen Sweet-McFarling" userId="27377008-fd82-4554-a615-a6ec09c51476" providerId="ADAL" clId="{66F659EA-A122-4A3F-AA5D-8A6AC23F568E}" dt="2021-05-19T19:24:46.854" v="2827" actId="478"/>
          <ac:spMkLst>
            <pc:docMk/>
            <pc:sldMk cId="2540746127" sldId="535"/>
            <ac:spMk id="44" creationId="{AEC2FB4D-90DD-4194-828E-BE5F5D7E39CF}"/>
          </ac:spMkLst>
        </pc:spChg>
        <pc:picChg chg="del">
          <ac:chgData name="Kristen Sweet-McFarling" userId="27377008-fd82-4554-a615-a6ec09c51476" providerId="ADAL" clId="{66F659EA-A122-4A3F-AA5D-8A6AC23F568E}" dt="2021-05-19T19:24:48.381" v="2828" actId="478"/>
          <ac:picMkLst>
            <pc:docMk/>
            <pc:sldMk cId="2540746127" sldId="535"/>
            <ac:picMk id="3" creationId="{AE4E97CF-C971-4F9D-AFE8-6E697E54775C}"/>
          </ac:picMkLst>
        </pc:picChg>
      </pc:sldChg>
      <pc:sldChg chg="addSp delSp modSp add del mod modNotesTx">
        <pc:chgData name="Kristen Sweet-McFarling" userId="27377008-fd82-4554-a615-a6ec09c51476" providerId="ADAL" clId="{66F659EA-A122-4A3F-AA5D-8A6AC23F568E}" dt="2021-05-27T18:48:23.912" v="4775" actId="2696"/>
        <pc:sldMkLst>
          <pc:docMk/>
          <pc:sldMk cId="4242288120" sldId="535"/>
        </pc:sldMkLst>
        <pc:spChg chg="mod">
          <ac:chgData name="Kristen Sweet-McFarling" userId="27377008-fd82-4554-a615-a6ec09c51476" providerId="ADAL" clId="{66F659EA-A122-4A3F-AA5D-8A6AC23F568E}" dt="2021-05-19T19:33:36.080" v="3150" actId="207"/>
          <ac:spMkLst>
            <pc:docMk/>
            <pc:sldMk cId="4242288120" sldId="535"/>
            <ac:spMk id="4" creationId="{00000000-0000-0000-0000-000000000000}"/>
          </ac:spMkLst>
        </pc:spChg>
        <pc:spChg chg="mod">
          <ac:chgData name="Kristen Sweet-McFarling" userId="27377008-fd82-4554-a615-a6ec09c51476" providerId="ADAL" clId="{66F659EA-A122-4A3F-AA5D-8A6AC23F568E}" dt="2021-05-19T19:34:03.606" v="3164" actId="1076"/>
          <ac:spMkLst>
            <pc:docMk/>
            <pc:sldMk cId="4242288120" sldId="535"/>
            <ac:spMk id="20" creationId="{44587F3C-DDA7-426F-A80F-2F62BC3BBC87}"/>
          </ac:spMkLst>
        </pc:spChg>
        <pc:spChg chg="del mod">
          <ac:chgData name="Kristen Sweet-McFarling" userId="27377008-fd82-4554-a615-a6ec09c51476" providerId="ADAL" clId="{66F659EA-A122-4A3F-AA5D-8A6AC23F568E}" dt="2021-05-19T19:28:04.626" v="2979" actId="478"/>
          <ac:spMkLst>
            <pc:docMk/>
            <pc:sldMk cId="4242288120" sldId="535"/>
            <ac:spMk id="21" creationId="{2544859C-6226-4712-B37D-23670F886C02}"/>
          </ac:spMkLst>
        </pc:spChg>
        <pc:spChg chg="del mod">
          <ac:chgData name="Kristen Sweet-McFarling" userId="27377008-fd82-4554-a615-a6ec09c51476" providerId="ADAL" clId="{66F659EA-A122-4A3F-AA5D-8A6AC23F568E}" dt="2021-05-19T19:28:09.317" v="2981" actId="478"/>
          <ac:spMkLst>
            <pc:docMk/>
            <pc:sldMk cId="4242288120" sldId="535"/>
            <ac:spMk id="22" creationId="{10A32D3C-E33E-468A-ABFC-F58053D24185}"/>
          </ac:spMkLst>
        </pc:spChg>
        <pc:spChg chg="mod">
          <ac:chgData name="Kristen Sweet-McFarling" userId="27377008-fd82-4554-a615-a6ec09c51476" providerId="ADAL" clId="{66F659EA-A122-4A3F-AA5D-8A6AC23F568E}" dt="2021-05-19T19:34:03.606" v="3164" actId="1076"/>
          <ac:spMkLst>
            <pc:docMk/>
            <pc:sldMk cId="4242288120" sldId="535"/>
            <ac:spMk id="23" creationId="{022ECC66-788B-41F1-92BC-B6C40E195DBC}"/>
          </ac:spMkLst>
        </pc:spChg>
        <pc:spChg chg="mod">
          <ac:chgData name="Kristen Sweet-McFarling" userId="27377008-fd82-4554-a615-a6ec09c51476" providerId="ADAL" clId="{66F659EA-A122-4A3F-AA5D-8A6AC23F568E}" dt="2021-05-19T19:34:03.606" v="3164" actId="1076"/>
          <ac:spMkLst>
            <pc:docMk/>
            <pc:sldMk cId="4242288120" sldId="535"/>
            <ac:spMk id="24" creationId="{A72F1814-978F-45FE-A373-906519AB2FA7}"/>
          </ac:spMkLst>
        </pc:spChg>
        <pc:spChg chg="mod">
          <ac:chgData name="Kristen Sweet-McFarling" userId="27377008-fd82-4554-a615-a6ec09c51476" providerId="ADAL" clId="{66F659EA-A122-4A3F-AA5D-8A6AC23F568E}" dt="2021-05-19T19:34:03.606" v="3164" actId="1076"/>
          <ac:spMkLst>
            <pc:docMk/>
            <pc:sldMk cId="4242288120" sldId="535"/>
            <ac:spMk id="25" creationId="{8F08EBEE-CD5E-4731-9360-62B70102F438}"/>
          </ac:spMkLst>
        </pc:spChg>
        <pc:spChg chg="del mod">
          <ac:chgData name="Kristen Sweet-McFarling" userId="27377008-fd82-4554-a615-a6ec09c51476" providerId="ADAL" clId="{66F659EA-A122-4A3F-AA5D-8A6AC23F568E}" dt="2021-05-19T19:29:18.909" v="3056" actId="478"/>
          <ac:spMkLst>
            <pc:docMk/>
            <pc:sldMk cId="4242288120" sldId="535"/>
            <ac:spMk id="26" creationId="{30253ABE-7091-4A49-B44C-6D05D354E4A4}"/>
          </ac:spMkLst>
        </pc:spChg>
        <pc:spChg chg="del">
          <ac:chgData name="Kristen Sweet-McFarling" userId="27377008-fd82-4554-a615-a6ec09c51476" providerId="ADAL" clId="{66F659EA-A122-4A3F-AA5D-8A6AC23F568E}" dt="2021-05-19T19:29:22.178" v="3057" actId="478"/>
          <ac:spMkLst>
            <pc:docMk/>
            <pc:sldMk cId="4242288120" sldId="535"/>
            <ac:spMk id="27" creationId="{61087850-7003-4F60-AAE2-DF0C1D292ED5}"/>
          </ac:spMkLst>
        </pc:spChg>
        <pc:spChg chg="del">
          <ac:chgData name="Kristen Sweet-McFarling" userId="27377008-fd82-4554-a615-a6ec09c51476" providerId="ADAL" clId="{66F659EA-A122-4A3F-AA5D-8A6AC23F568E}" dt="2021-05-19T19:32:19.395" v="3145" actId="478"/>
          <ac:spMkLst>
            <pc:docMk/>
            <pc:sldMk cId="4242288120" sldId="535"/>
            <ac:spMk id="28" creationId="{EB56FEC7-7F84-4C7D-88B9-8DEB176C129B}"/>
          </ac:spMkLst>
        </pc:spChg>
        <pc:spChg chg="del">
          <ac:chgData name="Kristen Sweet-McFarling" userId="27377008-fd82-4554-a615-a6ec09c51476" providerId="ADAL" clId="{66F659EA-A122-4A3F-AA5D-8A6AC23F568E}" dt="2021-05-19T19:32:19.395" v="3145" actId="478"/>
          <ac:spMkLst>
            <pc:docMk/>
            <pc:sldMk cId="4242288120" sldId="535"/>
            <ac:spMk id="29" creationId="{3B7C785F-8F9C-471F-85E4-E06520A3DF83}"/>
          </ac:spMkLst>
        </pc:spChg>
        <pc:spChg chg="mod">
          <ac:chgData name="Kristen Sweet-McFarling" userId="27377008-fd82-4554-a615-a6ec09c51476" providerId="ADAL" clId="{66F659EA-A122-4A3F-AA5D-8A6AC23F568E}" dt="2021-05-19T19:34:03.606" v="3164" actId="1076"/>
          <ac:spMkLst>
            <pc:docMk/>
            <pc:sldMk cId="4242288120" sldId="535"/>
            <ac:spMk id="31" creationId="{C978702C-CE25-4F75-AB19-CDB1AE41FC29}"/>
          </ac:spMkLst>
        </pc:spChg>
        <pc:spChg chg="add mod">
          <ac:chgData name="Kristen Sweet-McFarling" userId="27377008-fd82-4554-a615-a6ec09c51476" providerId="ADAL" clId="{66F659EA-A122-4A3F-AA5D-8A6AC23F568E}" dt="2021-05-21T18:08:48.148" v="4342" actId="14100"/>
          <ac:spMkLst>
            <pc:docMk/>
            <pc:sldMk cId="4242288120" sldId="535"/>
            <ac:spMk id="34" creationId="{97FBE21D-8EE3-47A0-90A2-DE3F57F0DCCC}"/>
          </ac:spMkLst>
        </pc:spChg>
        <pc:spChg chg="del">
          <ac:chgData name="Kristen Sweet-McFarling" userId="27377008-fd82-4554-a615-a6ec09c51476" providerId="ADAL" clId="{66F659EA-A122-4A3F-AA5D-8A6AC23F568E}" dt="2021-05-19T19:28:31.394" v="2983" actId="478"/>
          <ac:spMkLst>
            <pc:docMk/>
            <pc:sldMk cId="4242288120" sldId="535"/>
            <ac:spMk id="38" creationId="{F51A841F-6C4E-4787-87DD-2676D5DC0FEC}"/>
          </ac:spMkLst>
        </pc:spChg>
        <pc:spChg chg="del">
          <ac:chgData name="Kristen Sweet-McFarling" userId="27377008-fd82-4554-a615-a6ec09c51476" providerId="ADAL" clId="{66F659EA-A122-4A3F-AA5D-8A6AC23F568E}" dt="2021-05-19T19:26:09.830" v="2847" actId="478"/>
          <ac:spMkLst>
            <pc:docMk/>
            <pc:sldMk cId="4242288120" sldId="535"/>
            <ac:spMk id="44" creationId="{AEC2FB4D-90DD-4194-828E-BE5F5D7E39CF}"/>
          </ac:spMkLst>
        </pc:spChg>
        <pc:spChg chg="mod">
          <ac:chgData name="Kristen Sweet-McFarling" userId="27377008-fd82-4554-a615-a6ec09c51476" providerId="ADAL" clId="{66F659EA-A122-4A3F-AA5D-8A6AC23F568E}" dt="2021-05-19T19:31:30.351" v="3065" actId="1038"/>
          <ac:spMkLst>
            <pc:docMk/>
            <pc:sldMk cId="4242288120" sldId="535"/>
            <ac:spMk id="56" creationId="{674A4F0B-3287-4128-9F6E-559DC9340929}"/>
          </ac:spMkLst>
        </pc:spChg>
        <pc:picChg chg="del">
          <ac:chgData name="Kristen Sweet-McFarling" userId="27377008-fd82-4554-a615-a6ec09c51476" providerId="ADAL" clId="{66F659EA-A122-4A3F-AA5D-8A6AC23F568E}" dt="2021-05-19T19:26:11.354" v="2848" actId="478"/>
          <ac:picMkLst>
            <pc:docMk/>
            <pc:sldMk cId="4242288120" sldId="535"/>
            <ac:picMk id="3" creationId="{AE4E97CF-C971-4F9D-AFE8-6E697E54775C}"/>
          </ac:picMkLst>
        </pc:picChg>
        <pc:picChg chg="mod">
          <ac:chgData name="Kristen Sweet-McFarling" userId="27377008-fd82-4554-a615-a6ec09c51476" providerId="ADAL" clId="{66F659EA-A122-4A3F-AA5D-8A6AC23F568E}" dt="2021-05-19T19:34:03.606" v="3164" actId="1076"/>
          <ac:picMkLst>
            <pc:docMk/>
            <pc:sldMk cId="4242288120" sldId="535"/>
            <ac:picMk id="8" creationId="{55E078E7-503C-4FE9-A174-52DA3912D249}"/>
          </ac:picMkLst>
        </pc:picChg>
        <pc:picChg chg="mod">
          <ac:chgData name="Kristen Sweet-McFarling" userId="27377008-fd82-4554-a615-a6ec09c51476" providerId="ADAL" clId="{66F659EA-A122-4A3F-AA5D-8A6AC23F568E}" dt="2021-05-19T19:34:03.606" v="3164" actId="1076"/>
          <ac:picMkLst>
            <pc:docMk/>
            <pc:sldMk cId="4242288120" sldId="535"/>
            <ac:picMk id="17" creationId="{687538A8-0E76-41DB-B2D5-2F538175B515}"/>
          </ac:picMkLst>
        </pc:picChg>
        <pc:picChg chg="del">
          <ac:chgData name="Kristen Sweet-McFarling" userId="27377008-fd82-4554-a615-a6ec09c51476" providerId="ADAL" clId="{66F659EA-A122-4A3F-AA5D-8A6AC23F568E}" dt="2021-05-19T19:28:02.371" v="2978" actId="478"/>
          <ac:picMkLst>
            <pc:docMk/>
            <pc:sldMk cId="4242288120" sldId="535"/>
            <ac:picMk id="30" creationId="{195A3DE4-8D22-446A-AD01-414D49CDE7FC}"/>
          </ac:picMkLst>
        </pc:picChg>
        <pc:picChg chg="del">
          <ac:chgData name="Kristen Sweet-McFarling" userId="27377008-fd82-4554-a615-a6ec09c51476" providerId="ADAL" clId="{66F659EA-A122-4A3F-AA5D-8A6AC23F568E}" dt="2021-05-19T19:28:02.371" v="2978" actId="478"/>
          <ac:picMkLst>
            <pc:docMk/>
            <pc:sldMk cId="4242288120" sldId="535"/>
            <ac:picMk id="32" creationId="{A331387D-2EC9-4C30-8E84-035DC7AFEAC0}"/>
          </ac:picMkLst>
        </pc:picChg>
        <pc:picChg chg="del">
          <ac:chgData name="Kristen Sweet-McFarling" userId="27377008-fd82-4554-a615-a6ec09c51476" providerId="ADAL" clId="{66F659EA-A122-4A3F-AA5D-8A6AC23F568E}" dt="2021-05-19T19:28:02.371" v="2978" actId="478"/>
          <ac:picMkLst>
            <pc:docMk/>
            <pc:sldMk cId="4242288120" sldId="535"/>
            <ac:picMk id="33" creationId="{F9A2C36B-AB69-4334-9A42-775FEB4DFB03}"/>
          </ac:picMkLst>
        </pc:picChg>
        <pc:picChg chg="mod">
          <ac:chgData name="Kristen Sweet-McFarling" userId="27377008-fd82-4554-a615-a6ec09c51476" providerId="ADAL" clId="{66F659EA-A122-4A3F-AA5D-8A6AC23F568E}" dt="2021-05-19T19:34:03.606" v="3164" actId="1076"/>
          <ac:picMkLst>
            <pc:docMk/>
            <pc:sldMk cId="4242288120" sldId="535"/>
            <ac:picMk id="35" creationId="{2618002A-F9F4-45AB-BBC6-9DA803380CCD}"/>
          </ac:picMkLst>
        </pc:picChg>
        <pc:picChg chg="del">
          <ac:chgData name="Kristen Sweet-McFarling" userId="27377008-fd82-4554-a615-a6ec09c51476" providerId="ADAL" clId="{66F659EA-A122-4A3F-AA5D-8A6AC23F568E}" dt="2021-05-19T19:28:33.773" v="2984" actId="478"/>
          <ac:picMkLst>
            <pc:docMk/>
            <pc:sldMk cId="4242288120" sldId="535"/>
            <ac:picMk id="36" creationId="{50B90EE2-241C-42DD-8B86-28A8B9D67119}"/>
          </ac:picMkLst>
        </pc:picChg>
        <pc:picChg chg="del">
          <ac:chgData name="Kristen Sweet-McFarling" userId="27377008-fd82-4554-a615-a6ec09c51476" providerId="ADAL" clId="{66F659EA-A122-4A3F-AA5D-8A6AC23F568E}" dt="2021-05-19T19:28:31.394" v="2983" actId="478"/>
          <ac:picMkLst>
            <pc:docMk/>
            <pc:sldMk cId="4242288120" sldId="535"/>
            <ac:picMk id="37" creationId="{E6CE7562-4298-4103-927E-2E112959F31C}"/>
          </ac:picMkLst>
        </pc:picChg>
        <pc:picChg chg="del">
          <ac:chgData name="Kristen Sweet-McFarling" userId="27377008-fd82-4554-a615-a6ec09c51476" providerId="ADAL" clId="{66F659EA-A122-4A3F-AA5D-8A6AC23F568E}" dt="2021-05-19T19:28:31.394" v="2983" actId="478"/>
          <ac:picMkLst>
            <pc:docMk/>
            <pc:sldMk cId="4242288120" sldId="535"/>
            <ac:picMk id="39" creationId="{3E1F4E95-C124-45D5-B7D3-9B79C412FC23}"/>
          </ac:picMkLst>
        </pc:picChg>
        <pc:picChg chg="del">
          <ac:chgData name="Kristen Sweet-McFarling" userId="27377008-fd82-4554-a615-a6ec09c51476" providerId="ADAL" clId="{66F659EA-A122-4A3F-AA5D-8A6AC23F568E}" dt="2021-05-19T19:32:19.395" v="3145" actId="478"/>
          <ac:picMkLst>
            <pc:docMk/>
            <pc:sldMk cId="4242288120" sldId="535"/>
            <ac:picMk id="41" creationId="{C11B35E3-A2A8-47DC-920C-588EA8768720}"/>
          </ac:picMkLst>
        </pc:picChg>
        <pc:picChg chg="del">
          <ac:chgData name="Kristen Sweet-McFarling" userId="27377008-fd82-4554-a615-a6ec09c51476" providerId="ADAL" clId="{66F659EA-A122-4A3F-AA5D-8A6AC23F568E}" dt="2021-05-19T19:32:19.395" v="3145" actId="478"/>
          <ac:picMkLst>
            <pc:docMk/>
            <pc:sldMk cId="4242288120" sldId="535"/>
            <ac:picMk id="43" creationId="{52C6CC94-95F9-4A7F-A1B4-76A7F6FE7913}"/>
          </ac:picMkLst>
        </pc:picChg>
      </pc:sldChg>
      <pc:sldChg chg="modSp del mod addCm">
        <pc:chgData name="Kristen Sweet-McFarling" userId="27377008-fd82-4554-a615-a6ec09c51476" providerId="ADAL" clId="{66F659EA-A122-4A3F-AA5D-8A6AC23F568E}" dt="2021-06-01T17:03:51.732" v="11165" actId="2696"/>
        <pc:sldMkLst>
          <pc:docMk/>
          <pc:sldMk cId="3695368422" sldId="536"/>
        </pc:sldMkLst>
        <pc:spChg chg="mod">
          <ac:chgData name="Kristen Sweet-McFarling" userId="27377008-fd82-4554-a615-a6ec09c51476" providerId="ADAL" clId="{66F659EA-A122-4A3F-AA5D-8A6AC23F568E}" dt="2021-05-27T18:47:52.142" v="4773" actId="20577"/>
          <ac:spMkLst>
            <pc:docMk/>
            <pc:sldMk cId="3695368422" sldId="536"/>
            <ac:spMk id="29" creationId="{3B7C785F-8F9C-471F-85E4-E06520A3DF83}"/>
          </ac:spMkLst>
        </pc:spChg>
      </pc:sldChg>
      <pc:sldChg chg="addSp delSp modSp mod addCm">
        <pc:chgData name="Kristen Sweet-McFarling" userId="27377008-fd82-4554-a615-a6ec09c51476" providerId="ADAL" clId="{66F659EA-A122-4A3F-AA5D-8A6AC23F568E}" dt="2021-06-01T17:04:51.850" v="11167" actId="1589"/>
        <pc:sldMkLst>
          <pc:docMk/>
          <pc:sldMk cId="4059688632" sldId="537"/>
        </pc:sldMkLst>
        <pc:spChg chg="add del">
          <ac:chgData name="Kristen Sweet-McFarling" userId="27377008-fd82-4554-a615-a6ec09c51476" providerId="ADAL" clId="{66F659EA-A122-4A3F-AA5D-8A6AC23F568E}" dt="2021-06-01T17:03:00.099" v="11153" actId="22"/>
          <ac:spMkLst>
            <pc:docMk/>
            <pc:sldMk cId="4059688632" sldId="537"/>
            <ac:spMk id="16" creationId="{A26CD4B2-B55F-459B-B06D-11C6B3C8BCB0}"/>
          </ac:spMkLst>
        </pc:spChg>
        <pc:spChg chg="add mod">
          <ac:chgData name="Kristen Sweet-McFarling" userId="27377008-fd82-4554-a615-a6ec09c51476" providerId="ADAL" clId="{66F659EA-A122-4A3F-AA5D-8A6AC23F568E}" dt="2021-06-01T17:03:23.973" v="11154"/>
          <ac:spMkLst>
            <pc:docMk/>
            <pc:sldMk cId="4059688632" sldId="537"/>
            <ac:spMk id="18" creationId="{9505DE3E-EF0B-4083-92E7-08FFB749A447}"/>
          </ac:spMkLst>
        </pc:spChg>
        <pc:spChg chg="add mod">
          <ac:chgData name="Kristen Sweet-McFarling" userId="27377008-fd82-4554-a615-a6ec09c51476" providerId="ADAL" clId="{66F659EA-A122-4A3F-AA5D-8A6AC23F568E}" dt="2021-06-01T17:03:23.973" v="11154"/>
          <ac:spMkLst>
            <pc:docMk/>
            <pc:sldMk cId="4059688632" sldId="537"/>
            <ac:spMk id="19" creationId="{1E333FFA-41A2-43BE-BDC2-6F0241FB029E}"/>
          </ac:spMkLst>
        </pc:spChg>
        <pc:spChg chg="del">
          <ac:chgData name="Kristen Sweet-McFarling" userId="27377008-fd82-4554-a615-a6ec09c51476" providerId="ADAL" clId="{66F659EA-A122-4A3F-AA5D-8A6AC23F568E}" dt="2021-06-01T17:02:50.024" v="11149" actId="478"/>
          <ac:spMkLst>
            <pc:docMk/>
            <pc:sldMk cId="4059688632" sldId="537"/>
            <ac:spMk id="20" creationId="{44587F3C-DDA7-426F-A80F-2F62BC3BBC87}"/>
          </ac:spMkLst>
        </pc:spChg>
        <pc:spChg chg="add mod">
          <ac:chgData name="Kristen Sweet-McFarling" userId="27377008-fd82-4554-a615-a6ec09c51476" providerId="ADAL" clId="{66F659EA-A122-4A3F-AA5D-8A6AC23F568E}" dt="2021-06-01T17:03:23.973" v="11154"/>
          <ac:spMkLst>
            <pc:docMk/>
            <pc:sldMk cId="4059688632" sldId="537"/>
            <ac:spMk id="21" creationId="{CBEBCB42-AB45-4705-BF56-D251CCADAEB2}"/>
          </ac:spMkLst>
        </pc:spChg>
        <pc:spChg chg="add mod">
          <ac:chgData name="Kristen Sweet-McFarling" userId="27377008-fd82-4554-a615-a6ec09c51476" providerId="ADAL" clId="{66F659EA-A122-4A3F-AA5D-8A6AC23F568E}" dt="2021-06-01T17:03:23.973" v="11154"/>
          <ac:spMkLst>
            <pc:docMk/>
            <pc:sldMk cId="4059688632" sldId="537"/>
            <ac:spMk id="22" creationId="{43802757-0CAB-42E2-A754-5E240BB70883}"/>
          </ac:spMkLst>
        </pc:spChg>
        <pc:spChg chg="del">
          <ac:chgData name="Kristen Sweet-McFarling" userId="27377008-fd82-4554-a615-a6ec09c51476" providerId="ADAL" clId="{66F659EA-A122-4A3F-AA5D-8A6AC23F568E}" dt="2021-06-01T17:02:52.343" v="11150" actId="478"/>
          <ac:spMkLst>
            <pc:docMk/>
            <pc:sldMk cId="4059688632" sldId="537"/>
            <ac:spMk id="24" creationId="{A72F1814-978F-45FE-A373-906519AB2FA7}"/>
          </ac:spMkLst>
        </pc:spChg>
        <pc:spChg chg="add mod">
          <ac:chgData name="Kristen Sweet-McFarling" userId="27377008-fd82-4554-a615-a6ec09c51476" providerId="ADAL" clId="{66F659EA-A122-4A3F-AA5D-8A6AC23F568E}" dt="2021-06-01T17:03:23.973" v="11154"/>
          <ac:spMkLst>
            <pc:docMk/>
            <pc:sldMk cId="4059688632" sldId="537"/>
            <ac:spMk id="26" creationId="{D1F7D774-D14D-4743-8F34-2C15CC4DB63A}"/>
          </ac:spMkLst>
        </pc:spChg>
        <pc:spChg chg="add mod">
          <ac:chgData name="Kristen Sweet-McFarling" userId="27377008-fd82-4554-a615-a6ec09c51476" providerId="ADAL" clId="{66F659EA-A122-4A3F-AA5D-8A6AC23F568E}" dt="2021-06-01T17:03:23.973" v="11154"/>
          <ac:spMkLst>
            <pc:docMk/>
            <pc:sldMk cId="4059688632" sldId="537"/>
            <ac:spMk id="27" creationId="{32054D46-33F2-4B6E-A77A-1E7725ACE9B6}"/>
          </ac:spMkLst>
        </pc:spChg>
        <pc:spChg chg="add mod">
          <ac:chgData name="Kristen Sweet-McFarling" userId="27377008-fd82-4554-a615-a6ec09c51476" providerId="ADAL" clId="{66F659EA-A122-4A3F-AA5D-8A6AC23F568E}" dt="2021-06-01T17:03:23.973" v="11154"/>
          <ac:spMkLst>
            <pc:docMk/>
            <pc:sldMk cId="4059688632" sldId="537"/>
            <ac:spMk id="28" creationId="{D7624D4B-C93B-4E51-A91B-7C12EFF8A1F0}"/>
          </ac:spMkLst>
        </pc:spChg>
        <pc:spChg chg="add mod">
          <ac:chgData name="Kristen Sweet-McFarling" userId="27377008-fd82-4554-a615-a6ec09c51476" providerId="ADAL" clId="{66F659EA-A122-4A3F-AA5D-8A6AC23F568E}" dt="2021-06-01T17:03:32.461" v="11164" actId="14100"/>
          <ac:spMkLst>
            <pc:docMk/>
            <pc:sldMk cId="4059688632" sldId="537"/>
            <ac:spMk id="29" creationId="{2221D7ED-841F-4C4D-BC60-54490A3640B0}"/>
          </ac:spMkLst>
        </pc:spChg>
        <pc:spChg chg="del mod">
          <ac:chgData name="Kristen Sweet-McFarling" userId="27377008-fd82-4554-a615-a6ec09c51476" providerId="ADAL" clId="{66F659EA-A122-4A3F-AA5D-8A6AC23F568E}" dt="2021-06-01T17:02:56.476" v="11151" actId="478"/>
          <ac:spMkLst>
            <pc:docMk/>
            <pc:sldMk cId="4059688632" sldId="537"/>
            <ac:spMk id="34" creationId="{97FBE21D-8EE3-47A0-90A2-DE3F57F0DCCC}"/>
          </ac:spMkLst>
        </pc:spChg>
        <pc:picChg chg="add mod">
          <ac:chgData name="Kristen Sweet-McFarling" userId="27377008-fd82-4554-a615-a6ec09c51476" providerId="ADAL" clId="{66F659EA-A122-4A3F-AA5D-8A6AC23F568E}" dt="2021-06-01T17:03:23.973" v="11154"/>
          <ac:picMkLst>
            <pc:docMk/>
            <pc:sldMk cId="4059688632" sldId="537"/>
            <ac:picMk id="30" creationId="{96D1BEDE-1A12-4337-8813-0AF268B54F0C}"/>
          </ac:picMkLst>
        </pc:picChg>
        <pc:picChg chg="add mod">
          <ac:chgData name="Kristen Sweet-McFarling" userId="27377008-fd82-4554-a615-a6ec09c51476" providerId="ADAL" clId="{66F659EA-A122-4A3F-AA5D-8A6AC23F568E}" dt="2021-06-01T17:03:23.973" v="11154"/>
          <ac:picMkLst>
            <pc:docMk/>
            <pc:sldMk cId="4059688632" sldId="537"/>
            <ac:picMk id="32" creationId="{D4838EC8-EACD-424A-A544-6EE604051A59}"/>
          </ac:picMkLst>
        </pc:picChg>
        <pc:picChg chg="add mod">
          <ac:chgData name="Kristen Sweet-McFarling" userId="27377008-fd82-4554-a615-a6ec09c51476" providerId="ADAL" clId="{66F659EA-A122-4A3F-AA5D-8A6AC23F568E}" dt="2021-06-01T17:03:23.973" v="11154"/>
          <ac:picMkLst>
            <pc:docMk/>
            <pc:sldMk cId="4059688632" sldId="537"/>
            <ac:picMk id="33" creationId="{D2E52D12-6E2C-47B0-B7B9-AFB437F45151}"/>
          </ac:picMkLst>
        </pc:picChg>
        <pc:picChg chg="add mod">
          <ac:chgData name="Kristen Sweet-McFarling" userId="27377008-fd82-4554-a615-a6ec09c51476" providerId="ADAL" clId="{66F659EA-A122-4A3F-AA5D-8A6AC23F568E}" dt="2021-06-01T17:03:23.973" v="11154"/>
          <ac:picMkLst>
            <pc:docMk/>
            <pc:sldMk cId="4059688632" sldId="537"/>
            <ac:picMk id="36" creationId="{6F6A01B8-7320-46D6-90E5-07F89F494334}"/>
          </ac:picMkLst>
        </pc:picChg>
        <pc:picChg chg="add mod">
          <ac:chgData name="Kristen Sweet-McFarling" userId="27377008-fd82-4554-a615-a6ec09c51476" providerId="ADAL" clId="{66F659EA-A122-4A3F-AA5D-8A6AC23F568E}" dt="2021-06-01T17:03:23.973" v="11154"/>
          <ac:picMkLst>
            <pc:docMk/>
            <pc:sldMk cId="4059688632" sldId="537"/>
            <ac:picMk id="37" creationId="{91C40D91-DE15-4DAC-8F02-C79F9484F823}"/>
          </ac:picMkLst>
        </pc:picChg>
        <pc:picChg chg="add mod">
          <ac:chgData name="Kristen Sweet-McFarling" userId="27377008-fd82-4554-a615-a6ec09c51476" providerId="ADAL" clId="{66F659EA-A122-4A3F-AA5D-8A6AC23F568E}" dt="2021-06-01T17:03:23.973" v="11154"/>
          <ac:picMkLst>
            <pc:docMk/>
            <pc:sldMk cId="4059688632" sldId="537"/>
            <ac:picMk id="38" creationId="{62AFC031-9421-4E44-B215-9E8376E93A01}"/>
          </ac:picMkLst>
        </pc:picChg>
        <pc:picChg chg="add mod">
          <ac:chgData name="Kristen Sweet-McFarling" userId="27377008-fd82-4554-a615-a6ec09c51476" providerId="ADAL" clId="{66F659EA-A122-4A3F-AA5D-8A6AC23F568E}" dt="2021-06-01T17:03:23.973" v="11154"/>
          <ac:picMkLst>
            <pc:docMk/>
            <pc:sldMk cId="4059688632" sldId="537"/>
            <ac:picMk id="39" creationId="{D56FFD9E-B571-464C-8CBA-6325BA29F8FE}"/>
          </ac:picMkLst>
        </pc:picChg>
        <pc:picChg chg="add mod">
          <ac:chgData name="Kristen Sweet-McFarling" userId="27377008-fd82-4554-a615-a6ec09c51476" providerId="ADAL" clId="{66F659EA-A122-4A3F-AA5D-8A6AC23F568E}" dt="2021-06-01T17:03:23.973" v="11154"/>
          <ac:picMkLst>
            <pc:docMk/>
            <pc:sldMk cId="4059688632" sldId="537"/>
            <ac:picMk id="40" creationId="{59D5EEC2-5D7F-4E4A-B6FF-3D8108BE692B}"/>
          </ac:picMkLst>
        </pc:picChg>
      </pc:sldChg>
      <pc:sldChg chg="addCm modCm">
        <pc:chgData name="Kristen Sweet-McFarling" userId="27377008-fd82-4554-a615-a6ec09c51476" providerId="ADAL" clId="{66F659EA-A122-4A3F-AA5D-8A6AC23F568E}" dt="2021-05-27T18:50:26.450" v="4782" actId="5900"/>
        <pc:sldMkLst>
          <pc:docMk/>
          <pc:sldMk cId="1404207693" sldId="538"/>
        </pc:sldMkLst>
      </pc:sldChg>
      <pc:sldChg chg="addSp delSp modSp mod addCm modCm">
        <pc:chgData name="Kristen Sweet-McFarling" userId="27377008-fd82-4554-a615-a6ec09c51476" providerId="ADAL" clId="{66F659EA-A122-4A3F-AA5D-8A6AC23F568E}" dt="2021-06-01T17:09:29.601" v="11210" actId="1076"/>
        <pc:sldMkLst>
          <pc:docMk/>
          <pc:sldMk cId="1628458288" sldId="539"/>
        </pc:sldMkLst>
        <pc:spChg chg="mod">
          <ac:chgData name="Kristen Sweet-McFarling" userId="27377008-fd82-4554-a615-a6ec09c51476" providerId="ADAL" clId="{66F659EA-A122-4A3F-AA5D-8A6AC23F568E}" dt="2021-06-01T17:09:11.203" v="11208" actId="1035"/>
          <ac:spMkLst>
            <pc:docMk/>
            <pc:sldMk cId="1628458288" sldId="539"/>
            <ac:spMk id="3" creationId="{D73A0FA2-91B1-A049-84F5-8A43527AC218}"/>
          </ac:spMkLst>
        </pc:spChg>
        <pc:spChg chg="add del">
          <ac:chgData name="Kristen Sweet-McFarling" userId="27377008-fd82-4554-a615-a6ec09c51476" providerId="ADAL" clId="{66F659EA-A122-4A3F-AA5D-8A6AC23F568E}" dt="2021-06-01T17:08:03.636" v="11189" actId="478"/>
          <ac:spMkLst>
            <pc:docMk/>
            <pc:sldMk cId="1628458288" sldId="539"/>
            <ac:spMk id="12" creationId="{37DF43C6-3778-459A-80B0-2EE533B538A8}"/>
          </ac:spMkLst>
        </pc:spChg>
        <pc:spChg chg="add mod">
          <ac:chgData name="Kristen Sweet-McFarling" userId="27377008-fd82-4554-a615-a6ec09c51476" providerId="ADAL" clId="{66F659EA-A122-4A3F-AA5D-8A6AC23F568E}" dt="2021-06-01T17:08:39.234" v="11202" actId="14100"/>
          <ac:spMkLst>
            <pc:docMk/>
            <pc:sldMk cId="1628458288" sldId="539"/>
            <ac:spMk id="19" creationId="{4BAAA745-6EB2-4389-B70D-91DDD0624952}"/>
          </ac:spMkLst>
        </pc:spChg>
        <pc:spChg chg="mod">
          <ac:chgData name="Kristen Sweet-McFarling" userId="27377008-fd82-4554-a615-a6ec09c51476" providerId="ADAL" clId="{66F659EA-A122-4A3F-AA5D-8A6AC23F568E}" dt="2021-06-01T17:09:22.586" v="11209" actId="1076"/>
          <ac:spMkLst>
            <pc:docMk/>
            <pc:sldMk cId="1628458288" sldId="539"/>
            <ac:spMk id="24" creationId="{E62F0011-B829-4B2C-B24B-1645452AC370}"/>
          </ac:spMkLst>
        </pc:spChg>
        <pc:picChg chg="mod">
          <ac:chgData name="Kristen Sweet-McFarling" userId="27377008-fd82-4554-a615-a6ec09c51476" providerId="ADAL" clId="{66F659EA-A122-4A3F-AA5D-8A6AC23F568E}" dt="2021-06-01T17:09:11.203" v="11208" actId="1035"/>
          <ac:picMkLst>
            <pc:docMk/>
            <pc:sldMk cId="1628458288" sldId="539"/>
            <ac:picMk id="13" creationId="{5C7C837F-C301-4896-9BEF-AD289ADC75C2}"/>
          </ac:picMkLst>
        </pc:picChg>
        <pc:picChg chg="add del mod">
          <ac:chgData name="Kristen Sweet-McFarling" userId="27377008-fd82-4554-a615-a6ec09c51476" providerId="ADAL" clId="{66F659EA-A122-4A3F-AA5D-8A6AC23F568E}" dt="2021-06-01T17:08:01.078" v="11188"/>
          <ac:picMkLst>
            <pc:docMk/>
            <pc:sldMk cId="1628458288" sldId="539"/>
            <ac:picMk id="14" creationId="{253BEF95-A468-481D-93E1-F56941C98A73}"/>
          </ac:picMkLst>
        </pc:picChg>
        <pc:picChg chg="add del mod">
          <ac:chgData name="Kristen Sweet-McFarling" userId="27377008-fd82-4554-a615-a6ec09c51476" providerId="ADAL" clId="{66F659EA-A122-4A3F-AA5D-8A6AC23F568E}" dt="2021-06-01T17:08:01.078" v="11188"/>
          <ac:picMkLst>
            <pc:docMk/>
            <pc:sldMk cId="1628458288" sldId="539"/>
            <ac:picMk id="16" creationId="{DFB27EDF-E4EA-45F9-ADEE-DDEE30DFF2D0}"/>
          </ac:picMkLst>
        </pc:picChg>
        <pc:picChg chg="add del mod">
          <ac:chgData name="Kristen Sweet-McFarling" userId="27377008-fd82-4554-a615-a6ec09c51476" providerId="ADAL" clId="{66F659EA-A122-4A3F-AA5D-8A6AC23F568E}" dt="2021-06-01T17:08:01.078" v="11188"/>
          <ac:picMkLst>
            <pc:docMk/>
            <pc:sldMk cId="1628458288" sldId="539"/>
            <ac:picMk id="17" creationId="{B11D6DA1-F2FA-47C8-BF2E-A64410FE14A5}"/>
          </ac:picMkLst>
        </pc:picChg>
        <pc:picChg chg="add del mod">
          <ac:chgData name="Kristen Sweet-McFarling" userId="27377008-fd82-4554-a615-a6ec09c51476" providerId="ADAL" clId="{66F659EA-A122-4A3F-AA5D-8A6AC23F568E}" dt="2021-06-01T17:08:01.078" v="11188"/>
          <ac:picMkLst>
            <pc:docMk/>
            <pc:sldMk cId="1628458288" sldId="539"/>
            <ac:picMk id="18" creationId="{D0A6171F-BDFE-4AB0-B19C-1CEAAB69F480}"/>
          </ac:picMkLst>
        </pc:picChg>
        <pc:picChg chg="add mod">
          <ac:chgData name="Kristen Sweet-McFarling" userId="27377008-fd82-4554-a615-a6ec09c51476" providerId="ADAL" clId="{66F659EA-A122-4A3F-AA5D-8A6AC23F568E}" dt="2021-06-01T17:08:16.890" v="11190"/>
          <ac:picMkLst>
            <pc:docMk/>
            <pc:sldMk cId="1628458288" sldId="539"/>
            <ac:picMk id="20" creationId="{BF9DB6D2-C9CF-483E-B777-1669F1561E4F}"/>
          </ac:picMkLst>
        </pc:picChg>
        <pc:picChg chg="add mod">
          <ac:chgData name="Kristen Sweet-McFarling" userId="27377008-fd82-4554-a615-a6ec09c51476" providerId="ADAL" clId="{66F659EA-A122-4A3F-AA5D-8A6AC23F568E}" dt="2021-06-01T17:08:16.890" v="11190"/>
          <ac:picMkLst>
            <pc:docMk/>
            <pc:sldMk cId="1628458288" sldId="539"/>
            <ac:picMk id="21" creationId="{FFC24CC9-2DDF-4C86-8F4A-C12536B055DE}"/>
          </ac:picMkLst>
        </pc:picChg>
        <pc:picChg chg="add mod">
          <ac:chgData name="Kristen Sweet-McFarling" userId="27377008-fd82-4554-a615-a6ec09c51476" providerId="ADAL" clId="{66F659EA-A122-4A3F-AA5D-8A6AC23F568E}" dt="2021-06-01T17:08:16.890" v="11190"/>
          <ac:picMkLst>
            <pc:docMk/>
            <pc:sldMk cId="1628458288" sldId="539"/>
            <ac:picMk id="22" creationId="{CCBCE854-7754-40DC-A72C-283C6C65C92D}"/>
          </ac:picMkLst>
        </pc:picChg>
        <pc:picChg chg="add mod">
          <ac:chgData name="Kristen Sweet-McFarling" userId="27377008-fd82-4554-a615-a6ec09c51476" providerId="ADAL" clId="{66F659EA-A122-4A3F-AA5D-8A6AC23F568E}" dt="2021-06-01T17:08:16.890" v="11190"/>
          <ac:picMkLst>
            <pc:docMk/>
            <pc:sldMk cId="1628458288" sldId="539"/>
            <ac:picMk id="23" creationId="{8198ACD1-BC4A-42B0-AC46-0552081B4CE0}"/>
          </ac:picMkLst>
        </pc:picChg>
        <pc:picChg chg="mod">
          <ac:chgData name="Kristen Sweet-McFarling" userId="27377008-fd82-4554-a615-a6ec09c51476" providerId="ADAL" clId="{66F659EA-A122-4A3F-AA5D-8A6AC23F568E}" dt="2021-06-01T17:09:29.601" v="11210" actId="1076"/>
          <ac:picMkLst>
            <pc:docMk/>
            <pc:sldMk cId="1628458288" sldId="539"/>
            <ac:picMk id="25" creationId="{32F82DB7-82CD-4431-BB5D-B127E3D96F27}"/>
          </ac:picMkLst>
        </pc:picChg>
      </pc:sldChg>
      <pc:sldChg chg="addSp delSp modSp mod addCm modCm modNotesTx">
        <pc:chgData name="Kristen Sweet-McFarling" userId="27377008-fd82-4554-a615-a6ec09c51476" providerId="ADAL" clId="{66F659EA-A122-4A3F-AA5D-8A6AC23F568E}" dt="2021-06-01T17:24:47.084" v="11401" actId="5900"/>
        <pc:sldMkLst>
          <pc:docMk/>
          <pc:sldMk cId="4258372454" sldId="540"/>
        </pc:sldMkLst>
        <pc:spChg chg="del mod">
          <ac:chgData name="Kristen Sweet-McFarling" userId="27377008-fd82-4554-a615-a6ec09c51476" providerId="ADAL" clId="{66F659EA-A122-4A3F-AA5D-8A6AC23F568E}" dt="2021-05-27T19:23:21.813" v="7994" actId="478"/>
          <ac:spMkLst>
            <pc:docMk/>
            <pc:sldMk cId="4258372454" sldId="540"/>
            <ac:spMk id="14" creationId="{159EDE38-64BB-4F5D-87B0-709398733306}"/>
          </ac:spMkLst>
        </pc:spChg>
        <pc:spChg chg="mod">
          <ac:chgData name="Kristen Sweet-McFarling" userId="27377008-fd82-4554-a615-a6ec09c51476" providerId="ADAL" clId="{66F659EA-A122-4A3F-AA5D-8A6AC23F568E}" dt="2021-06-01T17:24:19.944" v="11399" actId="1035"/>
          <ac:spMkLst>
            <pc:docMk/>
            <pc:sldMk cId="4258372454" sldId="540"/>
            <ac:spMk id="15" creationId="{10E11E2C-E031-47FD-91FA-594BB61ADAF6}"/>
          </ac:spMkLst>
        </pc:spChg>
        <pc:spChg chg="add mod ord">
          <ac:chgData name="Kristen Sweet-McFarling" userId="27377008-fd82-4554-a615-a6ec09c51476" providerId="ADAL" clId="{66F659EA-A122-4A3F-AA5D-8A6AC23F568E}" dt="2021-06-01T17:23:04.406" v="11353" actId="1076"/>
          <ac:spMkLst>
            <pc:docMk/>
            <pc:sldMk cId="4258372454" sldId="540"/>
            <ac:spMk id="26" creationId="{E79C29EB-E13C-44B9-A988-817B0FAE3520}"/>
          </ac:spMkLst>
        </pc:spChg>
        <pc:spChg chg="add mod">
          <ac:chgData name="Kristen Sweet-McFarling" userId="27377008-fd82-4554-a615-a6ec09c51476" providerId="ADAL" clId="{66F659EA-A122-4A3F-AA5D-8A6AC23F568E}" dt="2021-06-01T17:24:14.400" v="11398" actId="1035"/>
          <ac:spMkLst>
            <pc:docMk/>
            <pc:sldMk cId="4258372454" sldId="540"/>
            <ac:spMk id="28" creationId="{3F46D824-826E-429C-B8D9-53979FA5A632}"/>
          </ac:spMkLst>
        </pc:spChg>
        <pc:spChg chg="add mod">
          <ac:chgData name="Kristen Sweet-McFarling" userId="27377008-fd82-4554-a615-a6ec09c51476" providerId="ADAL" clId="{66F659EA-A122-4A3F-AA5D-8A6AC23F568E}" dt="2021-06-01T17:24:01.399" v="11397" actId="1035"/>
          <ac:spMkLst>
            <pc:docMk/>
            <pc:sldMk cId="4258372454" sldId="540"/>
            <ac:spMk id="29" creationId="{85584054-0BE4-4015-AEE0-7DFE31147EA4}"/>
          </ac:spMkLst>
        </pc:spChg>
        <pc:picChg chg="del">
          <ac:chgData name="Kristen Sweet-McFarling" userId="27377008-fd82-4554-a615-a6ec09c51476" providerId="ADAL" clId="{66F659EA-A122-4A3F-AA5D-8A6AC23F568E}" dt="2021-05-27T19:05:44.180" v="4811" actId="478"/>
          <ac:picMkLst>
            <pc:docMk/>
            <pc:sldMk cId="4258372454" sldId="540"/>
            <ac:picMk id="5" creationId="{49B047F4-FD83-4C5C-8F67-B86D8B646399}"/>
          </ac:picMkLst>
        </pc:picChg>
        <pc:picChg chg="add del mod ord">
          <ac:chgData name="Kristen Sweet-McFarling" userId="27377008-fd82-4554-a615-a6ec09c51476" providerId="ADAL" clId="{66F659EA-A122-4A3F-AA5D-8A6AC23F568E}" dt="2021-05-27T19:06:59.069" v="4852" actId="478"/>
          <ac:picMkLst>
            <pc:docMk/>
            <pc:sldMk cId="4258372454" sldId="540"/>
            <ac:picMk id="6" creationId="{12F23154-1637-4AE0-9991-7305A5156A94}"/>
          </ac:picMkLst>
        </pc:picChg>
        <pc:picChg chg="add del mod ord modCrop">
          <ac:chgData name="Kristen Sweet-McFarling" userId="27377008-fd82-4554-a615-a6ec09c51476" providerId="ADAL" clId="{66F659EA-A122-4A3F-AA5D-8A6AC23F568E}" dt="2021-05-27T19:13:44.016" v="5892" actId="478"/>
          <ac:picMkLst>
            <pc:docMk/>
            <pc:sldMk cId="4258372454" sldId="540"/>
            <ac:picMk id="8" creationId="{4FBC96C8-2F4C-4F88-AB16-A2AB7877E82C}"/>
          </ac:picMkLst>
        </pc:picChg>
        <pc:picChg chg="add mod ord modCrop">
          <ac:chgData name="Kristen Sweet-McFarling" userId="27377008-fd82-4554-a615-a6ec09c51476" providerId="ADAL" clId="{66F659EA-A122-4A3F-AA5D-8A6AC23F568E}" dt="2021-05-27T19:48:39.242" v="10978" actId="29295"/>
          <ac:picMkLst>
            <pc:docMk/>
            <pc:sldMk cId="4258372454" sldId="540"/>
            <ac:picMk id="10" creationId="{62C077D1-1739-4334-AA9F-60C5B75D893E}"/>
          </ac:picMkLst>
        </pc:picChg>
        <pc:picChg chg="add mod">
          <ac:chgData name="Kristen Sweet-McFarling" userId="27377008-fd82-4554-a615-a6ec09c51476" providerId="ADAL" clId="{66F659EA-A122-4A3F-AA5D-8A6AC23F568E}" dt="2021-06-01T17:24:01.399" v="11397" actId="1035"/>
          <ac:picMkLst>
            <pc:docMk/>
            <pc:sldMk cId="4258372454" sldId="540"/>
            <ac:picMk id="17" creationId="{5A218CD9-DD09-4646-8A06-919183CAA43F}"/>
          </ac:picMkLst>
        </pc:picChg>
        <pc:picChg chg="add mod">
          <ac:chgData name="Kristen Sweet-McFarling" userId="27377008-fd82-4554-a615-a6ec09c51476" providerId="ADAL" clId="{66F659EA-A122-4A3F-AA5D-8A6AC23F568E}" dt="2021-06-01T17:24:01.399" v="11397" actId="1035"/>
          <ac:picMkLst>
            <pc:docMk/>
            <pc:sldMk cId="4258372454" sldId="540"/>
            <ac:picMk id="20" creationId="{3D0E4B2C-E7BB-49DD-BF72-F96DCA62E5DA}"/>
          </ac:picMkLst>
        </pc:picChg>
        <pc:picChg chg="add mod">
          <ac:chgData name="Kristen Sweet-McFarling" userId="27377008-fd82-4554-a615-a6ec09c51476" providerId="ADAL" clId="{66F659EA-A122-4A3F-AA5D-8A6AC23F568E}" dt="2021-06-01T17:24:01.399" v="11397" actId="1035"/>
          <ac:picMkLst>
            <pc:docMk/>
            <pc:sldMk cId="4258372454" sldId="540"/>
            <ac:picMk id="27" creationId="{C73D0065-7D74-4F74-9AD0-ABDA6032EC59}"/>
          </ac:picMkLst>
        </pc:picChg>
      </pc:sldChg>
      <pc:sldChg chg="add del">
        <pc:chgData name="Kristen Sweet-McFarling" userId="27377008-fd82-4554-a615-a6ec09c51476" providerId="ADAL" clId="{66F659EA-A122-4A3F-AA5D-8A6AC23F568E}" dt="2021-06-01T17:04:13.960" v="11166" actId="2696"/>
        <pc:sldMkLst>
          <pc:docMk/>
          <pc:sldMk cId="1268446846" sldId="541"/>
        </pc:sldMkLst>
      </pc:sldChg>
      <pc:sldChg chg="modSp mod addCm">
        <pc:chgData name="Kristen Sweet-McFarling" userId="27377008-fd82-4554-a615-a6ec09c51476" providerId="ADAL" clId="{66F659EA-A122-4A3F-AA5D-8A6AC23F568E}" dt="2021-06-01T17:05:37.325" v="11179" actId="1589"/>
        <pc:sldMkLst>
          <pc:docMk/>
          <pc:sldMk cId="3686992781" sldId="541"/>
        </pc:sldMkLst>
        <pc:spChg chg="mod">
          <ac:chgData name="Kristen Sweet-McFarling" userId="27377008-fd82-4554-a615-a6ec09c51476" providerId="ADAL" clId="{66F659EA-A122-4A3F-AA5D-8A6AC23F568E}" dt="2021-06-01T17:05:31.351" v="11178" actId="20577"/>
          <ac:spMkLst>
            <pc:docMk/>
            <pc:sldMk cId="3686992781" sldId="541"/>
            <ac:spMk id="23" creationId="{CBE10504-A6E7-43B3-BCC1-215CDAF8AF32}"/>
          </ac:spMkLst>
        </pc:spChg>
      </pc:sldChg>
      <pc:sldChg chg="delCm">
        <pc:chgData name="Kristen Sweet-McFarling" userId="27377008-fd82-4554-a615-a6ec09c51476" providerId="ADAL" clId="{66F659EA-A122-4A3F-AA5D-8A6AC23F568E}" dt="2021-06-01T17:15:03.881" v="11232" actId="1592"/>
        <pc:sldMkLst>
          <pc:docMk/>
          <pc:sldMk cId="33120242" sldId="542"/>
        </pc:sldMkLst>
      </pc:sldChg>
    </pc:docChg>
  </pc:docChgLst>
  <pc:docChgLst>
    <pc:chgData name="Kristen Sweet-McFarling" userId="27377008-fd82-4554-a615-a6ec09c51476" providerId="ADAL" clId="{25798F1A-FD2A-434E-94CA-269C1D9F8A07}"/>
    <pc:docChg chg="modSld">
      <pc:chgData name="Kristen Sweet-McFarling" userId="27377008-fd82-4554-a615-a6ec09c51476" providerId="ADAL" clId="{25798F1A-FD2A-434E-94CA-269C1D9F8A07}" dt="2021-06-02T21:09:30.645" v="7"/>
      <pc:docMkLst>
        <pc:docMk/>
      </pc:docMkLst>
      <pc:sldChg chg="modSp mod">
        <pc:chgData name="Kristen Sweet-McFarling" userId="27377008-fd82-4554-a615-a6ec09c51476" providerId="ADAL" clId="{25798F1A-FD2A-434E-94CA-269C1D9F8A07}" dt="2021-06-01T17:58:07.014" v="5" actId="20577"/>
        <pc:sldMkLst>
          <pc:docMk/>
          <pc:sldMk cId="4043579377" sldId="517"/>
        </pc:sldMkLst>
        <pc:spChg chg="mod">
          <ac:chgData name="Kristen Sweet-McFarling" userId="27377008-fd82-4554-a615-a6ec09c51476" providerId="ADAL" clId="{25798F1A-FD2A-434E-94CA-269C1D9F8A07}" dt="2021-06-01T17:58:07.014" v="5" actId="20577"/>
          <ac:spMkLst>
            <pc:docMk/>
            <pc:sldMk cId="4043579377" sldId="517"/>
            <ac:spMk id="11" creationId="{AB047C53-CA57-4580-8AE6-2F4B571848B5}"/>
          </ac:spMkLst>
        </pc:spChg>
      </pc:sldChg>
      <pc:sldChg chg="modCm">
        <pc:chgData name="Kristen Sweet-McFarling" userId="27377008-fd82-4554-a615-a6ec09c51476" providerId="ADAL" clId="{25798F1A-FD2A-434E-94CA-269C1D9F8A07}" dt="2021-06-02T21:09:30.645" v="7"/>
        <pc:sldMkLst>
          <pc:docMk/>
          <pc:sldMk cId="3992380061" sldId="528"/>
        </pc:sldMkLst>
      </pc:sldChg>
    </pc:docChg>
  </pc:docChgLst>
  <pc:docChgLst>
    <pc:chgData name="Kristen Sweet-McFarling" userId="27377008-fd82-4554-a615-a6ec09c51476" providerId="ADAL" clId="{6A5C642F-F8BD-4FCF-BC92-B52AAB5ED6FE}"/>
    <pc:docChg chg="custSel modSld">
      <pc:chgData name="Kristen Sweet-McFarling" userId="27377008-fd82-4554-a615-a6ec09c51476" providerId="ADAL" clId="{6A5C642F-F8BD-4FCF-BC92-B52AAB5ED6FE}" dt="2021-06-07T21:54:47.863" v="16" actId="14100"/>
      <pc:docMkLst>
        <pc:docMk/>
      </pc:docMkLst>
      <pc:sldChg chg="delCm">
        <pc:chgData name="Kristen Sweet-McFarling" userId="27377008-fd82-4554-a615-a6ec09c51476" providerId="ADAL" clId="{6A5C642F-F8BD-4FCF-BC92-B52AAB5ED6FE}" dt="2021-06-07T21:53:57.923" v="13" actId="1592"/>
        <pc:sldMkLst>
          <pc:docMk/>
          <pc:sldMk cId="4043579377" sldId="517"/>
        </pc:sldMkLst>
      </pc:sldChg>
      <pc:sldChg chg="delCm modCm">
        <pc:chgData name="Kristen Sweet-McFarling" userId="27377008-fd82-4554-a615-a6ec09c51476" providerId="ADAL" clId="{6A5C642F-F8BD-4FCF-BC92-B52AAB5ED6FE}" dt="2021-06-07T21:53:01.727" v="2" actId="1592"/>
        <pc:sldMkLst>
          <pc:docMk/>
          <pc:sldMk cId="3992380061" sldId="528"/>
        </pc:sldMkLst>
      </pc:sldChg>
      <pc:sldChg chg="delCm">
        <pc:chgData name="Kristen Sweet-McFarling" userId="27377008-fd82-4554-a615-a6ec09c51476" providerId="ADAL" clId="{6A5C642F-F8BD-4FCF-BC92-B52AAB5ED6FE}" dt="2021-06-07T21:53:46.402" v="12" actId="1592"/>
        <pc:sldMkLst>
          <pc:docMk/>
          <pc:sldMk cId="337485493" sldId="530"/>
        </pc:sldMkLst>
      </pc:sldChg>
      <pc:sldChg chg="modSp mod delCm">
        <pc:chgData name="Kristen Sweet-McFarling" userId="27377008-fd82-4554-a615-a6ec09c51476" providerId="ADAL" clId="{6A5C642F-F8BD-4FCF-BC92-B52AAB5ED6FE}" dt="2021-06-07T21:54:47.863" v="16" actId="14100"/>
        <pc:sldMkLst>
          <pc:docMk/>
          <pc:sldMk cId="4200227248" sldId="533"/>
        </pc:sldMkLst>
        <pc:picChg chg="mod">
          <ac:chgData name="Kristen Sweet-McFarling" userId="27377008-fd82-4554-a615-a6ec09c51476" providerId="ADAL" clId="{6A5C642F-F8BD-4FCF-BC92-B52AAB5ED6FE}" dt="2021-06-07T21:54:47.863" v="16" actId="14100"/>
          <ac:picMkLst>
            <pc:docMk/>
            <pc:sldMk cId="4200227248" sldId="533"/>
            <ac:picMk id="9" creationId="{50445A2F-A236-4FF1-845E-DDC54805A48F}"/>
          </ac:picMkLst>
        </pc:picChg>
      </pc:sldChg>
      <pc:sldChg chg="delCm">
        <pc:chgData name="Kristen Sweet-McFarling" userId="27377008-fd82-4554-a615-a6ec09c51476" providerId="ADAL" clId="{6A5C642F-F8BD-4FCF-BC92-B52AAB5ED6FE}" dt="2021-06-07T21:53:11.898" v="4" actId="1592"/>
        <pc:sldMkLst>
          <pc:docMk/>
          <pc:sldMk cId="4059688632" sldId="537"/>
        </pc:sldMkLst>
      </pc:sldChg>
      <pc:sldChg chg="delCm">
        <pc:chgData name="Kristen Sweet-McFarling" userId="27377008-fd82-4554-a615-a6ec09c51476" providerId="ADAL" clId="{6A5C642F-F8BD-4FCF-BC92-B52AAB5ED6FE}" dt="2021-06-07T21:53:18.028" v="6" actId="1592"/>
        <pc:sldMkLst>
          <pc:docMk/>
          <pc:sldMk cId="1404207693" sldId="538"/>
        </pc:sldMkLst>
      </pc:sldChg>
      <pc:sldChg chg="delCm">
        <pc:chgData name="Kristen Sweet-McFarling" userId="27377008-fd82-4554-a615-a6ec09c51476" providerId="ADAL" clId="{6A5C642F-F8BD-4FCF-BC92-B52AAB5ED6FE}" dt="2021-06-07T21:53:26.885" v="7" actId="1592"/>
        <pc:sldMkLst>
          <pc:docMk/>
          <pc:sldMk cId="1628458288" sldId="539"/>
        </pc:sldMkLst>
      </pc:sldChg>
      <pc:sldChg chg="delCm">
        <pc:chgData name="Kristen Sweet-McFarling" userId="27377008-fd82-4554-a615-a6ec09c51476" providerId="ADAL" clId="{6A5C642F-F8BD-4FCF-BC92-B52AAB5ED6FE}" dt="2021-06-07T21:53:39.013" v="10" actId="1592"/>
        <pc:sldMkLst>
          <pc:docMk/>
          <pc:sldMk cId="4258372454" sldId="540"/>
        </pc:sldMkLst>
      </pc:sldChg>
      <pc:sldChg chg="delCm">
        <pc:chgData name="Kristen Sweet-McFarling" userId="27377008-fd82-4554-a615-a6ec09c51476" providerId="ADAL" clId="{6A5C642F-F8BD-4FCF-BC92-B52AAB5ED6FE}" dt="2021-06-07T21:53:15.161" v="5" actId="1592"/>
        <pc:sldMkLst>
          <pc:docMk/>
          <pc:sldMk cId="3686992781" sldId="541"/>
        </pc:sldMkLst>
      </pc:sldChg>
      <pc:sldChg chg="delCm">
        <pc:chgData name="Kristen Sweet-McFarling" userId="27377008-fd82-4554-a615-a6ec09c51476" providerId="ADAL" clId="{6A5C642F-F8BD-4FCF-BC92-B52AAB5ED6FE}" dt="2021-06-07T21:53:29.977" v="8" actId="1592"/>
        <pc:sldMkLst>
          <pc:docMk/>
          <pc:sldMk cId="33120242" sldId="54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C6B6D1-FB7A-B941-BF41-7128C4195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92D26-ABDE-6B4B-88D5-54E9E051A8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0C2FF-7F52-9D46-9FEF-7D10243BB17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52443-6F3A-6246-B4C2-998FEDEDEE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3A08C-521E-5743-A9A8-EDD4523E82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34FC-12C0-C94B-92B9-903E13E09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2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2C76C-582D-524B-BFE1-27F98059DCFA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7A9D3-4FD5-7346-98F4-B0A01A7C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https://www.dvidshub.net/image/6543649/womens-history-month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https://www.pexels.com/photo/person-holding-brown-magnetic-card-5198284/</a:t>
            </a:r>
          </a:p>
          <a:p>
            <a:r>
              <a:rPr lang="en-US" dirty="0"/>
              <a:t>https://www.dvidshub.net/image/6509467/kfor-soldier-reflects-black-history-month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84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https://www.dvidshub.net/image/5805032/3-15in-soldiers-qualify-handgrenade-range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067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https://unsplash.com/photos/j5NU6WZN1nA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355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23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https://www.dvidshub.net/image/6493132/army-best-medic-competition-competitor-portraits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20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Stock image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038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Stock images from PPT</a:t>
            </a:r>
          </a:p>
          <a:p>
            <a:r>
              <a:rPr lang="en-US" dirty="0"/>
              <a:t>https://unsplash.com/photos/JbNm2iLJMNQ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293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https://www.dvidshub.net/image/6493134/army-best-medic-competition-competitor-portraits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59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https://www.pexels.com/photo/stethoscope-on-white-surface-6753425/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022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540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https://www.dvidshub.net/image/6571806/all-way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44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Stock photo from PPT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901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https://www.dvidshub.net/image/662027/bosp-helps-single-parent-soldiers-manage-army-and-family-life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029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https://www.dvidshub.net/image/5826440/hugs-mom-best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17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https://www.dvidshub.net/image/6213078/task-force-spartan-soldiers-coined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10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https://www.dvidshub.net/image/3148486/inspector-general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894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https://www.dvidshub.net/image/6551006/career-logistician-influences-her-son-more-ways-than-one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361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540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Stock photo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428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https://www.dvidshub.net/image/6388013/soldier-and-leader-development-tool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92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Stock photo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https://www.dvidshub.net/image/6493122/army-best-medic-competition-competitor-portraits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66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Stock photo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83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https://www.pexels.com/photo/black-payment-terminal-2988232/ </a:t>
            </a:r>
          </a:p>
          <a:p>
            <a:r>
              <a:rPr lang="en-US" dirty="0"/>
              <a:t>http://clipart-library.com/clipart/credit-score-cliparts_10.htm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328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Stock photo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20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with SF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55837C-3EC3-4D40-AF6C-894566958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008" y="5945588"/>
            <a:ext cx="1833392" cy="6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wearing a helmet&#10;&#10;Description automatically generated">
            <a:extLst>
              <a:ext uri="{FF2B5EF4-FFF2-40B4-BE49-F238E27FC236}">
                <a16:creationId xmlns:a16="http://schemas.microsoft.com/office/drawing/2014/main" id="{D49F8378-FACC-494C-938C-C92DA905BE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5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B89774C5-61BB-1048-9F09-9FD0B6DD8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1" name="Picture 10" descr="A picture containing person, indoor, sitting, person&#10;&#10;Description automatically generated">
            <a:extLst>
              <a:ext uri="{FF2B5EF4-FFF2-40B4-BE49-F238E27FC236}">
                <a16:creationId xmlns:a16="http://schemas.microsoft.com/office/drawing/2014/main" id="{2FF44C66-2EE4-1440-A971-C0FF7E1E8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icture containing person, object, holding, umbrella&#10;&#10;Description automatically generated">
            <a:extLst>
              <a:ext uri="{FF2B5EF4-FFF2-40B4-BE49-F238E27FC236}">
                <a16:creationId xmlns:a16="http://schemas.microsoft.com/office/drawing/2014/main" id="{149A9E01-18A5-A348-8459-5CBF300C70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6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1" name="Picture 1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36440F8E-2621-6448-9DB4-63E3676AC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978"/>
            <a:ext cx="5894660" cy="32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33E1270-0D69-0446-8D6E-18BBF8713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971"/>
            <a:ext cx="5900882" cy="32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6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35C9710-D573-A84F-B108-318309B0C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8" y="0"/>
            <a:ext cx="5850980" cy="32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8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4"/>
          <p:cNvSpPr/>
          <p:nvPr userDrawn="1"/>
        </p:nvSpPr>
        <p:spPr>
          <a:xfrm>
            <a:off x="0" y="-53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275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3955700C-B321-594B-A35D-63CB53A66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3E78B84-6554-A543-A0D3-8A3AD5723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5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outdoor, vehicle, person, sitting&#10;&#10;Description automatically generated">
            <a:extLst>
              <a:ext uri="{FF2B5EF4-FFF2-40B4-BE49-F238E27FC236}">
                <a16:creationId xmlns:a16="http://schemas.microsoft.com/office/drawing/2014/main" id="{A1618E76-3C5D-6144-B253-6FA8513DE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baseball, person, person, grass&#10;&#10;Description automatically generated">
            <a:extLst>
              <a:ext uri="{FF2B5EF4-FFF2-40B4-BE49-F238E27FC236}">
                <a16:creationId xmlns:a16="http://schemas.microsoft.com/office/drawing/2014/main" id="{C2997BD8-2443-B74D-97E1-E47E0D2C5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991B0B99-18E2-B442-9C49-A35D5E7E4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A07F1997-83E5-AE44-B6D1-7399ABDFD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90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person, indoor, person, looking&#10;&#10;Description automatically generated">
            <a:extLst>
              <a:ext uri="{FF2B5EF4-FFF2-40B4-BE49-F238E27FC236}">
                <a16:creationId xmlns:a16="http://schemas.microsoft.com/office/drawing/2014/main" id="{362AB058-5238-A146-B449-FC0C419511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41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7D7DB-751F-2540-8F66-58CBF4C67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5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person, computer, sitting, computer&#10;&#10;Description automatically generated">
            <a:extLst>
              <a:ext uri="{FF2B5EF4-FFF2-40B4-BE49-F238E27FC236}">
                <a16:creationId xmlns:a16="http://schemas.microsoft.com/office/drawing/2014/main" id="{ED03B4CF-6967-2A42-9B7B-0E9B325F73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0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DE967-86D1-7D4C-B84A-8C7F2C063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81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E3123C12-356D-1F4D-952F-25E27D16A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3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11CD5-F90D-BB48-86E8-BDBDA65F4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502" y="1113925"/>
            <a:ext cx="634729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7353" y="2639012"/>
            <a:ext cx="7806447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87C1F-9B40-2542-8C54-8FDCB47FE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8547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2B9B8-BCDC-CE4B-835A-9B137B274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0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D7B7D-B48F-BD4F-8A22-65DBD0046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99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D63C5F1-B1AD-FC46-85EE-A571D7712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73B26F-EA46-C043-B7A3-B6EBDC794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wearing a uniform&#10;&#10;Description automatically generated">
            <a:extLst>
              <a:ext uri="{FF2B5EF4-FFF2-40B4-BE49-F238E27FC236}">
                <a16:creationId xmlns:a16="http://schemas.microsoft.com/office/drawing/2014/main" id="{9888F0B4-6648-7344-BCB7-1EDB0BD00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13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wearing a uniform&#10;&#10;Description automatically generated">
            <a:extLst>
              <a:ext uri="{FF2B5EF4-FFF2-40B4-BE49-F238E27FC236}">
                <a16:creationId xmlns:a16="http://schemas.microsoft.com/office/drawing/2014/main" id="{10421F12-CED9-4D4D-AE1E-002397839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30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1C8A56AD-440F-5441-A871-04139998B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49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person, person, person, people&#10;&#10;Description automatically generated">
            <a:extLst>
              <a:ext uri="{FF2B5EF4-FFF2-40B4-BE49-F238E27FC236}">
                <a16:creationId xmlns:a16="http://schemas.microsoft.com/office/drawing/2014/main" id="{62CDE9B8-D170-434D-947F-EA7CFFBA1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48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C8EB10D-C79F-3D45-A408-11FFD0514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17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93FC1D39-CD47-A84A-91A1-A644A77B6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47BA3-DE7B-A247-A176-5A39BA479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2A308-1980-2745-BECF-2985D44D9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612"/>
            <a:ext cx="5851211" cy="3273286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24BA6D05-8634-654C-B63F-68C05C72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FB5E14C-8B23-7143-BE4F-316C5B930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310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person, person, holding, wearing&#10;&#10;Description automatically generated">
            <a:extLst>
              <a:ext uri="{FF2B5EF4-FFF2-40B4-BE49-F238E27FC236}">
                <a16:creationId xmlns:a16="http://schemas.microsoft.com/office/drawing/2014/main" id="{D24C4992-2D6C-504E-9AFD-C20D279D8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1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9D702-2C73-4F49-9234-DCC2E91C5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30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887CD-C68B-DA4C-A122-E645173D1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vehicle, outdoor, transport, person&#10;&#10;Description automatically generated">
            <a:extLst>
              <a:ext uri="{FF2B5EF4-FFF2-40B4-BE49-F238E27FC236}">
                <a16:creationId xmlns:a16="http://schemas.microsoft.com/office/drawing/2014/main" id="{EB14D207-0606-BB4A-81B9-231F6E07C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9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9738918-E23E-0541-84C6-8842D94C0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2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00106DF1-643A-8A49-A193-D87A63606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0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B744E-60ED-C74C-B95A-02548B60C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9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09A34-D246-144A-AA70-F69A3F0C9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3BEF0-5F8A-F847-ADBD-EC6027D30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1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F1D3B-C530-814B-BF5B-8C34651AA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352800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F4633B24-102C-1146-81A4-F9E50447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FA22E03-B583-2E4A-AE0F-97B45F875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10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81B03-C882-C045-85F4-95459C083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5851210" cy="3268832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B43B74F9-7490-494B-ABCE-D8F8B675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7A35724-8D4A-E34E-9E8F-7A6C62182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988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8778" y="-345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300E0E1-2E69-5342-87A0-E5C44CA8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4349C9-2FB1-4D4C-84F0-0CE504B47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83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8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AFB5A97-DACD-6441-9958-E3AD47AC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D0D48C3-F254-BB43-AB72-C361BBE173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707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7BA28-4EB4-484F-9302-F642198E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1582" cy="3306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E3B30-CC20-A44B-A94D-A0F5295586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2590800" cy="3276600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8D7DCD03-84DB-DB47-805B-81582496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7DE3416-111A-A94C-B0DA-436EA4C81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961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2920A-4537-B244-8106-B93F0B4E43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3" y="0"/>
            <a:ext cx="2590800" cy="3251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71E0D68A-913A-3149-8069-77C36D0E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D190CD3-3751-744C-AEA9-7430E4D147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269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E30B62D-A01A-314B-BBCC-818A41A5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2BB2199-11E7-2C43-8C26-9A4B80CCC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51AA6-6B97-5347-9B5C-0B850C281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N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913A3-A8FA-5445-AB7E-3220CEC78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89028" cy="6872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6C0F8-7C26-2E4E-B7C6-392CD85BD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2" y="0"/>
            <a:ext cx="2590800" cy="32639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54E4D544-0213-6F41-B456-24AE227A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C84A7EB-F5FB-7B46-8089-76A264F69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45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O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13F83-4902-CB45-BDE6-93E9FF64E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3" y="0"/>
            <a:ext cx="2590800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B1FB5-2868-8B4F-B95B-30CD0A4955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31864" cy="3306036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54944ECE-ED14-F941-AB8B-194FD5F2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E0EA91-4A9C-CD41-978F-8B45F6054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560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CE698E-67CD-4D46-AF4C-A5F4AFB313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68FED3F-4865-8B47-B060-0B9B69C7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C4FB2F8-2FCD-3044-A34F-B989DE8E4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793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10E00-391C-7B45-95DE-85FB0BE527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47B0-DF39-5047-BFED-D9E14B60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4925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4AB019CD-BCA9-1041-B347-CDF5C595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02AE0F3-9D8F-4848-8E38-B405E3E2B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0176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4A92AEC-A954-6F44-8E47-F05912BA7E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64BE20-63D5-D24A-9BE8-76B261FB8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89300" cy="3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5895B-E552-7148-ACAA-335A71A9B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05156" cy="33060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7E97E7-FD85-7644-AACC-14C39C82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D7C91A-FB91-F747-A2ED-05060B76B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1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D70DC-AAB6-8A4F-87ED-3DE0D0008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51209" cy="3268832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7DD4422E-1504-8341-9F9F-659A3E70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C23243-A560-1949-BD92-B193F4460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746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4F8D0-E52A-2B49-AE72-F20FD881D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9" y="3564709"/>
            <a:ext cx="4546600" cy="3403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3CF2C0-5228-C64B-875C-C1A036DE8C5B}"/>
              </a:ext>
            </a:extLst>
          </p:cNvPr>
          <p:cNvSpPr/>
          <p:nvPr userDrawn="1"/>
        </p:nvSpPr>
        <p:spPr>
          <a:xfrm>
            <a:off x="0" y="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529BCF5-21D2-F34E-8EF5-28BFCF9B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D75F99-5C70-D04B-B6E7-8CB05AFE9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796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3D809-E123-0C42-A510-A0F9B7D173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749C2-4361-6D49-9247-7E2DA3521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5400" cy="3124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CAD14678-2B84-BD40-BA95-B3C7F512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04F60B5-175F-C04C-89F8-B0EEB97DC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273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8BFC019-E7C9-8643-B58B-E2254E7BE5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021E4-3060-2244-9CFE-0931EF82F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0066" cy="3298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5CFDA1-0CA7-6745-9E16-AAA203D9E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2840"/>
            <a:ext cx="2620066" cy="332516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B6E47901-3783-8F42-AEA2-A68C134A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235BE14-3B64-B84A-B2FF-8F208D6E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601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6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FFB5F7-89B9-2B4E-BAE0-2542205F2C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8CE8BF-A051-0B46-BD76-4F31FE40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B58832D-561D-6C4C-A2BE-F0771C75D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522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eige with Green and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EE7F8-4209-6C4B-AC9E-9CCBB3778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06" y="0"/>
            <a:ext cx="25781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8CF75-60A3-064F-8AC1-B710F36EB1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4100"/>
            <a:ext cx="2578100" cy="3263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95D281-C275-2C4D-A5A7-C31D3DC1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A472E2F-15ED-644F-81AB-F42E825C40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977B3C"/>
                </a:solidFill>
              </a:defRPr>
            </a:lvl1pPr>
            <a:lvl2pPr>
              <a:defRPr sz="2000" b="1">
                <a:solidFill>
                  <a:srgbClr val="977B3C"/>
                </a:solidFill>
              </a:defRPr>
            </a:lvl2pPr>
            <a:lvl3pPr>
              <a:defRPr sz="1800" b="1">
                <a:solidFill>
                  <a:srgbClr val="977B3C"/>
                </a:solidFill>
              </a:defRPr>
            </a:lvl3pPr>
            <a:lvl4pPr>
              <a:defRPr sz="1600" b="1">
                <a:solidFill>
                  <a:srgbClr val="977B3C"/>
                </a:solidFill>
              </a:defRPr>
            </a:lvl4pPr>
            <a:lvl5pPr>
              <a:defRPr sz="1600" b="1">
                <a:solidFill>
                  <a:srgbClr val="977B3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0CB0C-99BD-D246-84C2-0EC859EDD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943188" cy="229594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162D973D-74FA-DB49-B72A-457B9030C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09" y="611674"/>
            <a:ext cx="1147777" cy="11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F3594-3F03-C445-BFDA-5E05318F95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92800" cy="32893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D638381F-1103-F64E-B7CD-D3DD7173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6EFB415-EB58-AF45-9160-ABBD1547F5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9860D4DE-FDDE-F041-ADE2-80DF5D3D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BF7A7B-358A-854E-A2B2-8BEA972D8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C5D2566-4D47-5C4F-BB62-071BB80CB5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59981" y="6334919"/>
            <a:ext cx="2493818" cy="365125"/>
          </a:xfrm>
        </p:spPr>
        <p:txBody>
          <a:bodyPr/>
          <a:lstStyle>
            <a:lvl1pPr>
              <a:defRPr/>
            </a:lvl1pPr>
          </a:lstStyle>
          <a:p>
            <a:fld id="{FC2A2D25-6603-7440-94E1-D7F28E00B596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EAAF87A-AC3E-114A-8540-741EE37DC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5875723" cy="32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DA4EC931-F57B-7740-83E6-FC44BC18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image" Target="../media/image20.tiff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image" Target="../media/image19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.tiff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54FBC5-A556-FF40-8D65-2676E1395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600" y="27662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C0B83-341E-4B41-947F-AB1955EF7F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A636B4-666E-C841-B51C-9A3C08611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4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C29BC6FD-FD3B-9C49-A869-45CEBB1676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ACA3E35D-DB08-7A4B-87AE-0BF0D11A941E}"/>
              </a:ext>
            </a:extLst>
          </p:cNvPr>
          <p:cNvSpPr txBox="1">
            <a:spLocks/>
          </p:cNvSpPr>
          <p:nvPr userDrawn="1"/>
        </p:nvSpPr>
        <p:spPr>
          <a:xfrm>
            <a:off x="7842000" y="29186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Pre-Deployment</a:t>
            </a:r>
          </a:p>
        </p:txBody>
      </p:sp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F01B88F-B386-F842-B247-EA729FC42F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3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981" y="6334919"/>
            <a:ext cx="2493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CE1C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8" name="Triángulo 7">
            <a:extLst>
              <a:ext uri="{FF2B5EF4-FFF2-40B4-BE49-F238E27FC236}">
                <a16:creationId xmlns:a16="http://schemas.microsoft.com/office/drawing/2014/main" id="{5CED3814-6704-FA4F-9357-F75F9248568A}"/>
              </a:ext>
            </a:extLst>
          </p:cNvPr>
          <p:cNvSpPr/>
          <p:nvPr userDrawn="1"/>
        </p:nvSpPr>
        <p:spPr>
          <a:xfrm rot="5400000">
            <a:off x="-1223916" y="2220362"/>
            <a:ext cx="4834555" cy="2417275"/>
          </a:xfrm>
          <a:prstGeom prst="triangle">
            <a:avLst>
              <a:gd name="adj" fmla="val 50187"/>
            </a:avLst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0D301-EBC4-7749-B590-BBAC7369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B902BF-8AE3-AC49-AE9B-5CD5AE8C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372" y="1825625"/>
            <a:ext cx="101914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5219E9-3668-5943-93AB-60B12A65BD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2" y="2844412"/>
            <a:ext cx="1244717" cy="12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777" r:id="rId8"/>
    <p:sldLayoutId id="2147483778" r:id="rId9"/>
    <p:sldLayoutId id="2147483780" r:id="rId10"/>
    <p:sldLayoutId id="2147483783" r:id="rId11"/>
    <p:sldLayoutId id="2147483781" r:id="rId12"/>
    <p:sldLayoutId id="2147483782" r:id="rId13"/>
    <p:sldLayoutId id="2147483784" r:id="rId14"/>
    <p:sldLayoutId id="214748378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ECE1C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r>
              <a:rPr lang="es-MX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376" y="1825625"/>
            <a:ext cx="102224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5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87" r:id="rId2"/>
    <p:sldLayoutId id="2147483788" r:id="rId3"/>
    <p:sldLayoutId id="2147483789" r:id="rId4"/>
    <p:sldLayoutId id="2147483791" r:id="rId5"/>
    <p:sldLayoutId id="2147483792" r:id="rId6"/>
    <p:sldLayoutId id="2147483793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656" r:id="rId33"/>
    <p:sldLayoutId id="2147483649" r:id="rId34"/>
    <p:sldLayoutId id="2147483659" r:id="rId35"/>
    <p:sldLayoutId id="2147483731" r:id="rId36"/>
    <p:sldLayoutId id="2147483654" r:id="rId37"/>
    <p:sldLayoutId id="2147483737" r:id="rId38"/>
    <p:sldLayoutId id="2147483727" r:id="rId39"/>
    <p:sldLayoutId id="2147483722" r:id="rId40"/>
    <p:sldLayoutId id="2147483660" r:id="rId41"/>
    <p:sldLayoutId id="2147483723" r:id="rId42"/>
    <p:sldLayoutId id="2147483739" r:id="rId43"/>
    <p:sldLayoutId id="2147483738" r:id="rId44"/>
    <p:sldLayoutId id="2147483655" r:id="rId45"/>
    <p:sldLayoutId id="2147483740" r:id="rId46"/>
    <p:sldLayoutId id="2147483802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878" y="1825625"/>
            <a:ext cx="10237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51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svg"/><Relationship Id="rId3" Type="http://schemas.openxmlformats.org/officeDocument/2006/relationships/image" Target="../media/image131.jpeg"/><Relationship Id="rId7" Type="http://schemas.openxmlformats.org/officeDocument/2006/relationships/image" Target="../media/image135.sv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4.png"/><Relationship Id="rId11" Type="http://schemas.openxmlformats.org/officeDocument/2006/relationships/image" Target="../media/image139.svg"/><Relationship Id="rId5" Type="http://schemas.openxmlformats.org/officeDocument/2006/relationships/image" Target="../media/image133.svg"/><Relationship Id="rId15" Type="http://schemas.openxmlformats.org/officeDocument/2006/relationships/image" Target="../media/image143.sv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svg"/><Relationship Id="rId14" Type="http://schemas.openxmlformats.org/officeDocument/2006/relationships/image" Target="../media/image1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sv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47.svg"/><Relationship Id="rId11" Type="http://schemas.openxmlformats.org/officeDocument/2006/relationships/image" Target="../media/image115.png"/><Relationship Id="rId5" Type="http://schemas.openxmlformats.org/officeDocument/2006/relationships/image" Target="../media/image146.png"/><Relationship Id="rId10" Type="http://schemas.openxmlformats.org/officeDocument/2006/relationships/image" Target="../media/image151.svg"/><Relationship Id="rId4" Type="http://schemas.openxmlformats.org/officeDocument/2006/relationships/image" Target="../media/image145.svg"/><Relationship Id="rId9" Type="http://schemas.openxmlformats.org/officeDocument/2006/relationships/image" Target="../media/image1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13" Type="http://schemas.openxmlformats.org/officeDocument/2006/relationships/image" Target="../media/image162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6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5.sv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0" Type="http://schemas.openxmlformats.org/officeDocument/2006/relationships/image" Target="../media/image159.svg"/><Relationship Id="rId4" Type="http://schemas.openxmlformats.org/officeDocument/2006/relationships/image" Target="../media/image153.svg"/><Relationship Id="rId9" Type="http://schemas.openxmlformats.org/officeDocument/2006/relationships/image" Target="../media/image158.png"/><Relationship Id="rId14" Type="http://schemas.openxmlformats.org/officeDocument/2006/relationships/image" Target="../media/image16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4.jpeg"/><Relationship Id="rId4" Type="http://schemas.openxmlformats.org/officeDocument/2006/relationships/image" Target="../media/image10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svg"/><Relationship Id="rId13" Type="http://schemas.openxmlformats.org/officeDocument/2006/relationships/image" Target="../media/image175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image" Target="../media/image174.svg"/><Relationship Id="rId17" Type="http://schemas.openxmlformats.org/officeDocument/2006/relationships/image" Target="../media/image179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78.sv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8.sv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5" Type="http://schemas.openxmlformats.org/officeDocument/2006/relationships/image" Target="../media/image177.png"/><Relationship Id="rId10" Type="http://schemas.openxmlformats.org/officeDocument/2006/relationships/image" Target="../media/image172.svg"/><Relationship Id="rId4" Type="http://schemas.openxmlformats.org/officeDocument/2006/relationships/image" Target="../media/image166.svg"/><Relationship Id="rId9" Type="http://schemas.openxmlformats.org/officeDocument/2006/relationships/image" Target="../media/image171.png"/><Relationship Id="rId14" Type="http://schemas.openxmlformats.org/officeDocument/2006/relationships/image" Target="../media/image17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13" Type="http://schemas.openxmlformats.org/officeDocument/2006/relationships/image" Target="../media/image116.svg"/><Relationship Id="rId3" Type="http://schemas.openxmlformats.org/officeDocument/2006/relationships/image" Target="../media/image180.jpg"/><Relationship Id="rId7" Type="http://schemas.openxmlformats.org/officeDocument/2006/relationships/image" Target="../media/image184.sv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83.png"/><Relationship Id="rId11" Type="http://schemas.openxmlformats.org/officeDocument/2006/relationships/image" Target="../media/image188.svg"/><Relationship Id="rId5" Type="http://schemas.openxmlformats.org/officeDocument/2006/relationships/image" Target="../media/image182.sv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9.jpeg"/><Relationship Id="rId4" Type="http://schemas.openxmlformats.org/officeDocument/2006/relationships/image" Target="../media/image9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jpeg"/><Relationship Id="rId18" Type="http://schemas.openxmlformats.org/officeDocument/2006/relationships/image" Target="../media/image10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sv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sv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svg"/><Relationship Id="rId10" Type="http://schemas.openxmlformats.org/officeDocument/2006/relationships/image" Target="../media/image95.svg"/><Relationship Id="rId4" Type="http://schemas.openxmlformats.org/officeDocument/2006/relationships/image" Target="../media/image89.sv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svg"/><Relationship Id="rId13" Type="http://schemas.openxmlformats.org/officeDocument/2006/relationships/image" Target="../media/image127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200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02.sv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94.sv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5" Type="http://schemas.openxmlformats.org/officeDocument/2006/relationships/image" Target="../media/image201.png"/><Relationship Id="rId10" Type="http://schemas.openxmlformats.org/officeDocument/2006/relationships/image" Target="../media/image198.svg"/><Relationship Id="rId4" Type="http://schemas.openxmlformats.org/officeDocument/2006/relationships/image" Target="../media/image192.svg"/><Relationship Id="rId9" Type="http://schemas.openxmlformats.org/officeDocument/2006/relationships/image" Target="../media/image197.png"/><Relationship Id="rId14" Type="http://schemas.openxmlformats.org/officeDocument/2006/relationships/image" Target="../media/image12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3.jpeg"/><Relationship Id="rId4" Type="http://schemas.openxmlformats.org/officeDocument/2006/relationships/image" Target="../media/image12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svg"/><Relationship Id="rId13" Type="http://schemas.openxmlformats.org/officeDocument/2006/relationships/image" Target="../media/image214.jpeg"/><Relationship Id="rId18" Type="http://schemas.openxmlformats.org/officeDocument/2006/relationships/image" Target="../media/image219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12" Type="http://schemas.openxmlformats.org/officeDocument/2006/relationships/image" Target="../media/image213.svg"/><Relationship Id="rId17" Type="http://schemas.openxmlformats.org/officeDocument/2006/relationships/image" Target="../media/image218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7.sv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5" Type="http://schemas.openxmlformats.org/officeDocument/2006/relationships/image" Target="../media/image216.svg"/><Relationship Id="rId10" Type="http://schemas.openxmlformats.org/officeDocument/2006/relationships/image" Target="../media/image211.svg"/><Relationship Id="rId4" Type="http://schemas.openxmlformats.org/officeDocument/2006/relationships/image" Target="../media/image205.sv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jpeg"/><Relationship Id="rId7" Type="http://schemas.openxmlformats.org/officeDocument/2006/relationships/image" Target="../media/image224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23.png"/><Relationship Id="rId11" Type="http://schemas.openxmlformats.org/officeDocument/2006/relationships/image" Target="../media/image147.svg"/><Relationship Id="rId5" Type="http://schemas.openxmlformats.org/officeDocument/2006/relationships/image" Target="../media/image222.svg"/><Relationship Id="rId10" Type="http://schemas.openxmlformats.org/officeDocument/2006/relationships/image" Target="../media/image146.png"/><Relationship Id="rId4" Type="http://schemas.openxmlformats.org/officeDocument/2006/relationships/image" Target="../media/image221.png"/><Relationship Id="rId9" Type="http://schemas.openxmlformats.org/officeDocument/2006/relationships/image" Target="../media/image22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sv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12" Type="http://schemas.openxmlformats.org/officeDocument/2006/relationships/image" Target="../media/image238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2.svg"/><Relationship Id="rId11" Type="http://schemas.openxmlformats.org/officeDocument/2006/relationships/image" Target="../media/image237.png"/><Relationship Id="rId5" Type="http://schemas.openxmlformats.org/officeDocument/2006/relationships/image" Target="../media/image231.png"/><Relationship Id="rId10" Type="http://schemas.openxmlformats.org/officeDocument/2006/relationships/image" Target="../media/image236.svg"/><Relationship Id="rId4" Type="http://schemas.openxmlformats.org/officeDocument/2006/relationships/image" Target="../media/image230.jpeg"/><Relationship Id="rId9" Type="http://schemas.openxmlformats.org/officeDocument/2006/relationships/image" Target="../media/image2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28.svg"/><Relationship Id="rId4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6FEEA.F7D96430" TargetMode="External"/><Relationship Id="rId7" Type="http://schemas.openxmlformats.org/officeDocument/2006/relationships/image" Target="cid:image003.png@01D6FEEA.F7D96430" TargetMode="External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2.jpeg"/><Relationship Id="rId5" Type="http://schemas.openxmlformats.org/officeDocument/2006/relationships/image" Target="cid:image002.png@01D6FEEA.F7D96430" TargetMode="External"/><Relationship Id="rId4" Type="http://schemas.openxmlformats.org/officeDocument/2006/relationships/image" Target="../media/image2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9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1.png"/><Relationship Id="rId11" Type="http://schemas.openxmlformats.org/officeDocument/2006/relationships/image" Target="../media/image116.svg"/><Relationship Id="rId5" Type="http://schemas.openxmlformats.org/officeDocument/2006/relationships/image" Target="../media/image110.sv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6.jpeg"/><Relationship Id="rId4" Type="http://schemas.openxmlformats.org/officeDocument/2006/relationships/image" Target="../media/image9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10" Type="http://schemas.openxmlformats.org/officeDocument/2006/relationships/image" Target="../media/image124.jpeg"/><Relationship Id="rId4" Type="http://schemas.openxmlformats.org/officeDocument/2006/relationships/image" Target="../media/image118.svg"/><Relationship Id="rId9" Type="http://schemas.openxmlformats.org/officeDocument/2006/relationships/image" Target="../media/image1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BC4A99-C4F7-E54B-9B65-345C7C2BD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18" y="2166422"/>
            <a:ext cx="2226721" cy="2226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8A44C-4444-4967-A380-F522D7E44413}"/>
              </a:ext>
            </a:extLst>
          </p:cNvPr>
          <p:cNvSpPr txBox="1"/>
          <p:nvPr/>
        </p:nvSpPr>
        <p:spPr>
          <a:xfrm>
            <a:off x="7867651" y="3190875"/>
            <a:ext cx="4079707" cy="1323439"/>
          </a:xfrm>
          <a:prstGeom prst="rect">
            <a:avLst/>
          </a:prstGeom>
          <a:solidFill>
            <a:srgbClr val="EDE7DC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Preparing for Divorce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DCA8864-045E-48CF-83EC-3D4596BE7A85}"/>
              </a:ext>
            </a:extLst>
          </p:cNvPr>
          <p:cNvSpPr/>
          <p:nvPr/>
        </p:nvSpPr>
        <p:spPr>
          <a:xfrm>
            <a:off x="3463378" y="-54742"/>
            <a:ext cx="6626772" cy="3318641"/>
          </a:xfrm>
          <a:custGeom>
            <a:avLst/>
            <a:gdLst>
              <a:gd name="connsiteX0" fmla="*/ 0 w 6553200"/>
              <a:gd name="connsiteY0" fmla="*/ 6350 h 3282950"/>
              <a:gd name="connsiteX1" fmla="*/ 6553200 w 6553200"/>
              <a:gd name="connsiteY1" fmla="*/ 0 h 3282950"/>
              <a:gd name="connsiteX2" fmla="*/ 3270250 w 6553200"/>
              <a:gd name="connsiteY2" fmla="*/ 3282950 h 3282950"/>
              <a:gd name="connsiteX3" fmla="*/ 0 w 6553200"/>
              <a:gd name="connsiteY3" fmla="*/ 6350 h 3282950"/>
              <a:gd name="connsiteX0" fmla="*/ 0 w 6626772"/>
              <a:gd name="connsiteY0" fmla="*/ 0 h 3318641"/>
              <a:gd name="connsiteX1" fmla="*/ 6626772 w 6626772"/>
              <a:gd name="connsiteY1" fmla="*/ 35691 h 3318641"/>
              <a:gd name="connsiteX2" fmla="*/ 3343822 w 6626772"/>
              <a:gd name="connsiteY2" fmla="*/ 3318641 h 3318641"/>
              <a:gd name="connsiteX3" fmla="*/ 0 w 6626772"/>
              <a:gd name="connsiteY3" fmla="*/ 0 h 331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6772" h="3318641">
                <a:moveTo>
                  <a:pt x="0" y="0"/>
                </a:moveTo>
                <a:lnTo>
                  <a:pt x="6626772" y="35691"/>
                </a:lnTo>
                <a:lnTo>
                  <a:pt x="3343822" y="33186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5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5C27-BD35-4C74-AB72-658F38A2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091" y="2788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Managing Debt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F5ACAA-7B78-4E2D-8DBA-D98E5159C601}"/>
              </a:ext>
            </a:extLst>
          </p:cNvPr>
          <p:cNvSpPr/>
          <p:nvPr/>
        </p:nvSpPr>
        <p:spPr>
          <a:xfrm>
            <a:off x="2331720" y="-634"/>
            <a:ext cx="365760" cy="3291840"/>
          </a:xfrm>
          <a:prstGeom prst="rect">
            <a:avLst/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EA5C78-33BF-48AD-9268-AD6E8A629D6E}"/>
              </a:ext>
            </a:extLst>
          </p:cNvPr>
          <p:cNvGrpSpPr/>
          <p:nvPr/>
        </p:nvGrpSpPr>
        <p:grpSpPr>
          <a:xfrm>
            <a:off x="3141091" y="2108401"/>
            <a:ext cx="7432727" cy="3423448"/>
            <a:chOff x="3154945" y="2142946"/>
            <a:chExt cx="7432727" cy="342344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FED375-3A8A-440D-BA0D-1F1817F4DF64}"/>
                </a:ext>
              </a:extLst>
            </p:cNvPr>
            <p:cNvSpPr/>
            <p:nvPr/>
          </p:nvSpPr>
          <p:spPr>
            <a:xfrm>
              <a:off x="3974096" y="2142946"/>
              <a:ext cx="6404345" cy="914400"/>
            </a:xfrm>
            <a:prstGeom prst="rect">
              <a:avLst/>
            </a:prstGeom>
            <a:noFill/>
            <a:ln w="28575">
              <a:solidFill>
                <a:srgbClr val="977B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FCB573B4-3182-4D68-A013-6752C08E5D5C}"/>
                </a:ext>
              </a:extLst>
            </p:cNvPr>
            <p:cNvSpPr txBox="1">
              <a:spLocks/>
            </p:cNvSpPr>
            <p:nvPr/>
          </p:nvSpPr>
          <p:spPr>
            <a:xfrm>
              <a:off x="3974096" y="2402095"/>
              <a:ext cx="6613576" cy="6119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dirty="0">
                  <a:solidFill>
                    <a:srgbClr val="21372B"/>
                  </a:solidFill>
                </a:rPr>
                <a:t>Settle All Outstanding Joint Debts</a:t>
              </a:r>
            </a:p>
            <a:p>
              <a:pPr marL="0" indent="0" algn="r">
                <a:buNone/>
              </a:pPr>
              <a:endParaRPr lang="en-US" dirty="0">
                <a:solidFill>
                  <a:srgbClr val="21372B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271025-AFAB-42E7-9AE2-63607B047597}"/>
                </a:ext>
              </a:extLst>
            </p:cNvPr>
            <p:cNvSpPr/>
            <p:nvPr/>
          </p:nvSpPr>
          <p:spPr>
            <a:xfrm>
              <a:off x="3974096" y="3397470"/>
              <a:ext cx="6404345" cy="914400"/>
            </a:xfrm>
            <a:prstGeom prst="rect">
              <a:avLst/>
            </a:prstGeom>
            <a:noFill/>
            <a:ln w="28575">
              <a:solidFill>
                <a:srgbClr val="977B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81617D-AF57-4D9E-82FC-FC1FE67C8478}"/>
                </a:ext>
              </a:extLst>
            </p:cNvPr>
            <p:cNvSpPr/>
            <p:nvPr/>
          </p:nvSpPr>
          <p:spPr>
            <a:xfrm>
              <a:off x="3974095" y="4651994"/>
              <a:ext cx="6404345" cy="914400"/>
            </a:xfrm>
            <a:prstGeom prst="rect">
              <a:avLst/>
            </a:prstGeom>
            <a:noFill/>
            <a:ln w="28575">
              <a:solidFill>
                <a:srgbClr val="977B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B66A250E-CFB9-408B-AE26-4E5FC8AC0079}"/>
                </a:ext>
              </a:extLst>
            </p:cNvPr>
            <p:cNvSpPr txBox="1">
              <a:spLocks/>
            </p:cNvSpPr>
            <p:nvPr/>
          </p:nvSpPr>
          <p:spPr>
            <a:xfrm>
              <a:off x="3974096" y="3668061"/>
              <a:ext cx="6613576" cy="6119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dirty="0">
                  <a:solidFill>
                    <a:srgbClr val="21372B"/>
                  </a:solidFill>
                </a:rPr>
                <a:t>Monitor Joint Debts and Payments</a:t>
              </a:r>
            </a:p>
            <a:p>
              <a:pPr marL="0" indent="0" algn="r">
                <a:buNone/>
              </a:pPr>
              <a:endParaRPr lang="en-US" dirty="0">
                <a:solidFill>
                  <a:srgbClr val="21372B"/>
                </a:solidFill>
              </a:endParaRPr>
            </a:p>
          </p:txBody>
        </p:sp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5BF37EF4-1D2C-4893-863D-1D5AFC110DAD}"/>
                </a:ext>
              </a:extLst>
            </p:cNvPr>
            <p:cNvSpPr txBox="1">
              <a:spLocks/>
            </p:cNvSpPr>
            <p:nvPr/>
          </p:nvSpPr>
          <p:spPr>
            <a:xfrm>
              <a:off x="3974096" y="4890675"/>
              <a:ext cx="6613576" cy="6119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dirty="0">
                  <a:solidFill>
                    <a:srgbClr val="21372B"/>
                  </a:solidFill>
                </a:rPr>
                <a:t>Implement Debt Reduction Strategies</a:t>
              </a:r>
            </a:p>
            <a:p>
              <a:pPr marL="0" indent="0" algn="r">
                <a:buNone/>
              </a:pPr>
              <a:endParaRPr lang="en-US" dirty="0">
                <a:solidFill>
                  <a:srgbClr val="21372B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6ED72B-3FDA-4AFF-97DE-50D33E19BA33}"/>
                </a:ext>
              </a:extLst>
            </p:cNvPr>
            <p:cNvSpPr/>
            <p:nvPr/>
          </p:nvSpPr>
          <p:spPr>
            <a:xfrm>
              <a:off x="3154946" y="2142946"/>
              <a:ext cx="685800" cy="914400"/>
            </a:xfrm>
            <a:prstGeom prst="rect">
              <a:avLst/>
            </a:prstGeom>
            <a:solidFill>
              <a:srgbClr val="0E2E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Chevron arrows with solid fill">
              <a:extLst>
                <a:ext uri="{FF2B5EF4-FFF2-40B4-BE49-F238E27FC236}">
                  <a16:creationId xmlns:a16="http://schemas.microsoft.com/office/drawing/2014/main" id="{837EC4D1-3DDB-4C93-B01E-66F75706D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88296" y="2371546"/>
              <a:ext cx="457200" cy="4572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1750EC-9A8D-47E3-82D3-3234E6B05075}"/>
                </a:ext>
              </a:extLst>
            </p:cNvPr>
            <p:cNvSpPr/>
            <p:nvPr/>
          </p:nvSpPr>
          <p:spPr>
            <a:xfrm>
              <a:off x="3154946" y="3397470"/>
              <a:ext cx="685800" cy="914400"/>
            </a:xfrm>
            <a:prstGeom prst="rect">
              <a:avLst/>
            </a:prstGeom>
            <a:solidFill>
              <a:srgbClr val="0E2E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 descr="Chevron arrows with solid fill">
              <a:extLst>
                <a:ext uri="{FF2B5EF4-FFF2-40B4-BE49-F238E27FC236}">
                  <a16:creationId xmlns:a16="http://schemas.microsoft.com/office/drawing/2014/main" id="{681D9BED-53E6-451D-8553-82AC6D3E1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88296" y="3624709"/>
              <a:ext cx="457200" cy="45720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0A96A9-17D7-4840-AA1B-F54C9911C9EB}"/>
                </a:ext>
              </a:extLst>
            </p:cNvPr>
            <p:cNvSpPr/>
            <p:nvPr/>
          </p:nvSpPr>
          <p:spPr>
            <a:xfrm>
              <a:off x="3154945" y="4651994"/>
              <a:ext cx="685800" cy="914400"/>
            </a:xfrm>
            <a:prstGeom prst="rect">
              <a:avLst/>
            </a:prstGeom>
            <a:solidFill>
              <a:srgbClr val="0E2E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Chevron arrows with solid fill">
              <a:extLst>
                <a:ext uri="{FF2B5EF4-FFF2-40B4-BE49-F238E27FC236}">
                  <a16:creationId xmlns:a16="http://schemas.microsoft.com/office/drawing/2014/main" id="{02CA8F93-BE04-4FBA-888F-F6B725F6D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88295" y="4880594"/>
              <a:ext cx="457200" cy="457200"/>
            </a:xfrm>
            <a:prstGeom prst="rect">
              <a:avLst/>
            </a:prstGeom>
          </p:spPr>
        </p:pic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EC3CF59-2374-4AF6-A3D7-381F810B78FC}"/>
              </a:ext>
            </a:extLst>
          </p:cNvPr>
          <p:cNvSpPr/>
          <p:nvPr/>
        </p:nvSpPr>
        <p:spPr>
          <a:xfrm>
            <a:off x="0" y="-633"/>
            <a:ext cx="2643052" cy="3362597"/>
          </a:xfrm>
          <a:custGeom>
            <a:avLst/>
            <a:gdLst>
              <a:gd name="connsiteX0" fmla="*/ 0 w 2628900"/>
              <a:gd name="connsiteY0" fmla="*/ 0 h 3329940"/>
              <a:gd name="connsiteX1" fmla="*/ 2628900 w 2628900"/>
              <a:gd name="connsiteY1" fmla="*/ 0 h 3329940"/>
              <a:gd name="connsiteX2" fmla="*/ 2621280 w 2628900"/>
              <a:gd name="connsiteY2" fmla="*/ 3329940 h 3329940"/>
              <a:gd name="connsiteX3" fmla="*/ 22860 w 2628900"/>
              <a:gd name="connsiteY3" fmla="*/ 716280 h 3329940"/>
              <a:gd name="connsiteX4" fmla="*/ 0 w 2628900"/>
              <a:gd name="connsiteY4" fmla="*/ 0 h 3329940"/>
              <a:gd name="connsiteX0" fmla="*/ 0 w 2628900"/>
              <a:gd name="connsiteY0" fmla="*/ 0 h 3329940"/>
              <a:gd name="connsiteX1" fmla="*/ 2628900 w 2628900"/>
              <a:gd name="connsiteY1" fmla="*/ 0 h 3329940"/>
              <a:gd name="connsiteX2" fmla="*/ 2621280 w 2628900"/>
              <a:gd name="connsiteY2" fmla="*/ 3329940 h 3329940"/>
              <a:gd name="connsiteX3" fmla="*/ 1088 w 2628900"/>
              <a:gd name="connsiteY3" fmla="*/ 705394 h 3329940"/>
              <a:gd name="connsiteX4" fmla="*/ 0 w 2628900"/>
              <a:gd name="connsiteY4" fmla="*/ 0 h 3329940"/>
              <a:gd name="connsiteX0" fmla="*/ 0 w 2643052"/>
              <a:gd name="connsiteY0" fmla="*/ 0 h 3362597"/>
              <a:gd name="connsiteX1" fmla="*/ 2628900 w 2643052"/>
              <a:gd name="connsiteY1" fmla="*/ 0 h 3362597"/>
              <a:gd name="connsiteX2" fmla="*/ 2643052 w 2643052"/>
              <a:gd name="connsiteY2" fmla="*/ 3362597 h 3362597"/>
              <a:gd name="connsiteX3" fmla="*/ 1088 w 2643052"/>
              <a:gd name="connsiteY3" fmla="*/ 705394 h 3362597"/>
              <a:gd name="connsiteX4" fmla="*/ 0 w 2643052"/>
              <a:gd name="connsiteY4" fmla="*/ 0 h 3362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052" h="3362597">
                <a:moveTo>
                  <a:pt x="0" y="0"/>
                </a:moveTo>
                <a:lnTo>
                  <a:pt x="2628900" y="0"/>
                </a:lnTo>
                <a:cubicBezTo>
                  <a:pt x="2633617" y="1120866"/>
                  <a:pt x="2638335" y="2241731"/>
                  <a:pt x="2643052" y="3362597"/>
                </a:cubicBezTo>
                <a:lnTo>
                  <a:pt x="1088" y="705394"/>
                </a:lnTo>
                <a:cubicBezTo>
                  <a:pt x="725" y="470263"/>
                  <a:pt x="363" y="235131"/>
                  <a:pt x="0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A8B876B-6646-4BDF-BB52-5810DAAD2AE0}"/>
              </a:ext>
            </a:extLst>
          </p:cNvPr>
          <p:cNvSpPr/>
          <p:nvPr/>
        </p:nvSpPr>
        <p:spPr>
          <a:xfrm>
            <a:off x="-15784" y="3512820"/>
            <a:ext cx="2674620" cy="3345180"/>
          </a:xfrm>
          <a:custGeom>
            <a:avLst/>
            <a:gdLst>
              <a:gd name="connsiteX0" fmla="*/ 0 w 2674620"/>
              <a:gd name="connsiteY0" fmla="*/ 2667000 h 3345180"/>
              <a:gd name="connsiteX1" fmla="*/ 2674620 w 2674620"/>
              <a:gd name="connsiteY1" fmla="*/ 0 h 3345180"/>
              <a:gd name="connsiteX2" fmla="*/ 2674620 w 2674620"/>
              <a:gd name="connsiteY2" fmla="*/ 3345180 h 3345180"/>
              <a:gd name="connsiteX3" fmla="*/ 15240 w 2674620"/>
              <a:gd name="connsiteY3" fmla="*/ 3345180 h 3345180"/>
              <a:gd name="connsiteX4" fmla="*/ 0 w 2674620"/>
              <a:gd name="connsiteY4" fmla="*/ 2667000 h 334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4620" h="3345180">
                <a:moveTo>
                  <a:pt x="0" y="2667000"/>
                </a:moveTo>
                <a:lnTo>
                  <a:pt x="2674620" y="0"/>
                </a:lnTo>
                <a:lnTo>
                  <a:pt x="2674620" y="3345180"/>
                </a:lnTo>
                <a:lnTo>
                  <a:pt x="15240" y="3345180"/>
                </a:lnTo>
                <a:lnTo>
                  <a:pt x="0" y="266700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050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, outdoor, tree, military vehicle&#10;&#10;Description automatically generated">
            <a:extLst>
              <a:ext uri="{FF2B5EF4-FFF2-40B4-BE49-F238E27FC236}">
                <a16:creationId xmlns:a16="http://schemas.microsoft.com/office/drawing/2014/main" id="{EBD1E973-1944-4C18-9046-A8540C1A1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94"/>
          <a:stretch/>
        </p:blipFill>
        <p:spPr>
          <a:xfrm>
            <a:off x="3990349" y="0"/>
            <a:ext cx="8201651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F974C0C-924E-4D8C-A647-B6CD68DEA571}"/>
              </a:ext>
            </a:extLst>
          </p:cNvPr>
          <p:cNvSpPr/>
          <p:nvPr/>
        </p:nvSpPr>
        <p:spPr>
          <a:xfrm>
            <a:off x="3801229" y="0"/>
            <a:ext cx="6015871" cy="6858000"/>
          </a:xfrm>
          <a:prstGeom prst="rect">
            <a:avLst/>
          </a:prstGeom>
          <a:gradFill flip="none" rotWithShape="1">
            <a:gsLst>
              <a:gs pos="71000">
                <a:srgbClr val="EDE7DC"/>
              </a:gs>
              <a:gs pos="84000">
                <a:srgbClr val="F3EFE7">
                  <a:alpha val="70000"/>
                </a:srgbClr>
              </a:gs>
              <a:gs pos="98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26C47-8377-4597-9CB2-86E41FA883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1372B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B6B20D-DA54-45A4-B6A0-B5816D2E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705" y="-2032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Debt Destroyer™ Steps</a:t>
            </a:r>
          </a:p>
        </p:txBody>
      </p:sp>
      <p:pic>
        <p:nvPicPr>
          <p:cNvPr id="7" name="Graphic 6" descr="Tools outline">
            <a:extLst>
              <a:ext uri="{FF2B5EF4-FFF2-40B4-BE49-F238E27FC236}">
                <a16:creationId xmlns:a16="http://schemas.microsoft.com/office/drawing/2014/main" id="{25F1636E-CC31-4B9B-87E4-C46C0669F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139705" y="2406418"/>
            <a:ext cx="457200" cy="457200"/>
          </a:xfrm>
          <a:prstGeom prst="rect">
            <a:avLst/>
          </a:prstGeom>
        </p:spPr>
      </p:pic>
      <p:pic>
        <p:nvPicPr>
          <p:cNvPr id="9" name="Graphic 8" descr="Adhesive Bandage outline">
            <a:extLst>
              <a:ext uri="{FF2B5EF4-FFF2-40B4-BE49-F238E27FC236}">
                <a16:creationId xmlns:a16="http://schemas.microsoft.com/office/drawing/2014/main" id="{482DCF80-B2F4-414F-8D49-0DBA36B08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139705" y="1617953"/>
            <a:ext cx="457200" cy="457200"/>
          </a:xfrm>
          <a:prstGeom prst="rect">
            <a:avLst/>
          </a:prstGeom>
        </p:spPr>
      </p:pic>
      <p:pic>
        <p:nvPicPr>
          <p:cNvPr id="11" name="Graphic 10" descr="Credit card outline">
            <a:extLst>
              <a:ext uri="{FF2B5EF4-FFF2-40B4-BE49-F238E27FC236}">
                <a16:creationId xmlns:a16="http://schemas.microsoft.com/office/drawing/2014/main" id="{FA866CA4-D67A-4840-AE3C-A38515B9E5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139705" y="3194883"/>
            <a:ext cx="457200" cy="457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05110E-6FCE-4A53-88C3-90FDE3DC0396}"/>
              </a:ext>
            </a:extLst>
          </p:cNvPr>
          <p:cNvSpPr txBox="1"/>
          <p:nvPr/>
        </p:nvSpPr>
        <p:spPr>
          <a:xfrm>
            <a:off x="3742533" y="1617953"/>
            <a:ext cx="3239824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Stop the Bleeding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1372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 descr="Move outline">
            <a:extLst>
              <a:ext uri="{FF2B5EF4-FFF2-40B4-BE49-F238E27FC236}">
                <a16:creationId xmlns:a16="http://schemas.microsoft.com/office/drawing/2014/main" id="{7669890B-F767-47D6-BE34-FB74EAAD4D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139705" y="4771813"/>
            <a:ext cx="457200" cy="457200"/>
          </a:xfrm>
          <a:prstGeom prst="rect">
            <a:avLst/>
          </a:prstGeom>
        </p:spPr>
      </p:pic>
      <p:pic>
        <p:nvPicPr>
          <p:cNvPr id="12" name="Graphic 11" descr="Loan outline">
            <a:extLst>
              <a:ext uri="{FF2B5EF4-FFF2-40B4-BE49-F238E27FC236}">
                <a16:creationId xmlns:a16="http://schemas.microsoft.com/office/drawing/2014/main" id="{6DAD4153-F050-4737-A145-BB602FF597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139705" y="3983348"/>
            <a:ext cx="457200" cy="457200"/>
          </a:xfrm>
          <a:prstGeom prst="rect">
            <a:avLst/>
          </a:prstGeom>
        </p:spPr>
      </p:pic>
      <p:pic>
        <p:nvPicPr>
          <p:cNvPr id="13" name="Graphic 12" descr="Money envelope outline">
            <a:extLst>
              <a:ext uri="{FF2B5EF4-FFF2-40B4-BE49-F238E27FC236}">
                <a16:creationId xmlns:a16="http://schemas.microsoft.com/office/drawing/2014/main" id="{EF6F5166-28E6-459B-AB60-EE84255C3C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3139705" y="5560278"/>
            <a:ext cx="457200" cy="457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9DC311-1DEF-4247-9F7F-107C141172A4}"/>
              </a:ext>
            </a:extLst>
          </p:cNvPr>
          <p:cNvSpPr txBox="1"/>
          <p:nvPr/>
        </p:nvSpPr>
        <p:spPr>
          <a:xfrm>
            <a:off x="3742533" y="2406417"/>
            <a:ext cx="3239824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Build a Safety 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1372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8F99AD-D290-412C-B520-C8B5AE60DABB}"/>
              </a:ext>
            </a:extLst>
          </p:cNvPr>
          <p:cNvSpPr txBox="1"/>
          <p:nvPr/>
        </p:nvSpPr>
        <p:spPr>
          <a:xfrm>
            <a:off x="3742533" y="3194880"/>
            <a:ext cx="3239824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Confront Your Debt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1372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370394-BDC8-4402-9E1C-4A04771C019F}"/>
              </a:ext>
            </a:extLst>
          </p:cNvPr>
          <p:cNvSpPr txBox="1"/>
          <p:nvPr/>
        </p:nvSpPr>
        <p:spPr>
          <a:xfrm>
            <a:off x="3742533" y="3983345"/>
            <a:ext cx="356616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Know Your Cash Flow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1372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B6A0A0-0BBE-4FD8-A99F-A67F3C07908B}"/>
              </a:ext>
            </a:extLst>
          </p:cNvPr>
          <p:cNvSpPr txBox="1"/>
          <p:nvPr/>
        </p:nvSpPr>
        <p:spPr>
          <a:xfrm>
            <a:off x="3742533" y="4771808"/>
            <a:ext cx="3657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Adjust Your Cash Flow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1372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8E3CC5-9491-43A3-B282-F6653FBFD71F}"/>
              </a:ext>
            </a:extLst>
          </p:cNvPr>
          <p:cNvSpPr txBox="1"/>
          <p:nvPr/>
        </p:nvSpPr>
        <p:spPr>
          <a:xfrm>
            <a:off x="3742533" y="5560273"/>
            <a:ext cx="201168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Pay it Down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1372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207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705CC-6702-43EC-8B11-F9A383BC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538" y="2766218"/>
            <a:ext cx="7191982" cy="1325563"/>
          </a:xfrm>
        </p:spPr>
        <p:txBody>
          <a:bodyPr>
            <a:normAutofit/>
          </a:bodyPr>
          <a:lstStyle/>
          <a:p>
            <a:r>
              <a:rPr lang="en-US" dirty="0"/>
              <a:t>Retirement and Other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7BD5F-0DCF-4D11-88D6-9998A3978B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12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66D22BF-BC17-457A-8C3C-D4AA5D0E090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6938" y="272018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71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BC26-C1DA-3545-9AEC-BD4132C3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100" y="579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Retirement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A0FA2-91B1-A049-84F5-8A43527AC2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3500" y="5523973"/>
            <a:ext cx="329184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1372B"/>
                </a:solidFill>
              </a:rPr>
              <a:t>Update Beneficiaries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9" name="Graphic 8" descr="Piggy Bank outline">
            <a:extLst>
              <a:ext uri="{FF2B5EF4-FFF2-40B4-BE49-F238E27FC236}">
                <a16:creationId xmlns:a16="http://schemas.microsoft.com/office/drawing/2014/main" id="{69AF33D4-8DEA-4B08-A410-1D2DC5ACB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40101" y="2035322"/>
            <a:ext cx="457200" cy="4572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5A62800-E136-4110-B6D3-6095A28D936E}"/>
              </a:ext>
            </a:extLst>
          </p:cNvPr>
          <p:cNvSpPr txBox="1">
            <a:spLocks/>
          </p:cNvSpPr>
          <p:nvPr/>
        </p:nvSpPr>
        <p:spPr>
          <a:xfrm>
            <a:off x="3673500" y="2138311"/>
            <a:ext cx="4937760" cy="365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Review Assets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67798C7-AC75-4667-8ED3-FDB39425CE45}"/>
              </a:ext>
            </a:extLst>
          </p:cNvPr>
          <p:cNvSpPr txBox="1">
            <a:spLocks/>
          </p:cNvSpPr>
          <p:nvPr/>
        </p:nvSpPr>
        <p:spPr>
          <a:xfrm>
            <a:off x="3673500" y="1346462"/>
            <a:ext cx="4912916" cy="365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Division of Retirement Accounts</a:t>
            </a:r>
          </a:p>
        </p:txBody>
      </p:sp>
      <p:pic>
        <p:nvPicPr>
          <p:cNvPr id="13" name="Graphic 12" descr="Refresh outline">
            <a:extLst>
              <a:ext uri="{FF2B5EF4-FFF2-40B4-BE49-F238E27FC236}">
                <a16:creationId xmlns:a16="http://schemas.microsoft.com/office/drawing/2014/main" id="{5C7C837F-C301-4896-9BEF-AD289ADC7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40100" y="5475536"/>
            <a:ext cx="457200" cy="457200"/>
          </a:xfrm>
          <a:prstGeom prst="rect">
            <a:avLst/>
          </a:prstGeom>
        </p:spPr>
      </p:pic>
      <p:pic>
        <p:nvPicPr>
          <p:cNvPr id="15" name="Graphic 14" descr="Disconnected outline">
            <a:extLst>
              <a:ext uri="{FF2B5EF4-FFF2-40B4-BE49-F238E27FC236}">
                <a16:creationId xmlns:a16="http://schemas.microsoft.com/office/drawing/2014/main" id="{F6B5192F-157A-4BCD-BAB5-394C8EB653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140100" y="1326142"/>
            <a:ext cx="457200" cy="457200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62F0011-B829-4B2C-B24B-1645452AC370}"/>
              </a:ext>
            </a:extLst>
          </p:cNvPr>
          <p:cNvSpPr txBox="1">
            <a:spLocks/>
          </p:cNvSpPr>
          <p:nvPr/>
        </p:nvSpPr>
        <p:spPr>
          <a:xfrm>
            <a:off x="3673500" y="4742693"/>
            <a:ext cx="7581776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Experts Recommend Saving 10–15% of Pretax Pay</a:t>
            </a:r>
          </a:p>
        </p:txBody>
      </p:sp>
      <p:pic>
        <p:nvPicPr>
          <p:cNvPr id="25" name="Graphic 24" descr="Target outline">
            <a:extLst>
              <a:ext uri="{FF2B5EF4-FFF2-40B4-BE49-F238E27FC236}">
                <a16:creationId xmlns:a16="http://schemas.microsoft.com/office/drawing/2014/main" id="{32F82DB7-82CD-4431-BB5D-B127E3D96F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140100" y="4742693"/>
            <a:ext cx="457200" cy="457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AAA745-6EB2-4389-B70D-91DDD0624952}"/>
              </a:ext>
            </a:extLst>
          </p:cNvPr>
          <p:cNvSpPr txBox="1"/>
          <p:nvPr/>
        </p:nvSpPr>
        <p:spPr>
          <a:xfrm>
            <a:off x="4326945" y="2314183"/>
            <a:ext cx="3931920" cy="2103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IRA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TSP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Military Pension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Other Retirement Accounts </a:t>
            </a:r>
            <a:br>
              <a:rPr lang="en-US" sz="22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22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200" b="1" dirty="0">
              <a:solidFill>
                <a:srgbClr val="ECE1C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0" name="Graphic 19" descr="Chevron arrows with solid fill">
            <a:extLst>
              <a:ext uri="{FF2B5EF4-FFF2-40B4-BE49-F238E27FC236}">
                <a16:creationId xmlns:a16="http://schemas.microsoft.com/office/drawing/2014/main" id="{BF9DB6D2-C9CF-483E-B777-1669F1561E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61194" y="2438960"/>
            <a:ext cx="450011" cy="450011"/>
          </a:xfrm>
          <a:prstGeom prst="rect">
            <a:avLst/>
          </a:prstGeom>
        </p:spPr>
      </p:pic>
      <p:pic>
        <p:nvPicPr>
          <p:cNvPr id="21" name="Graphic 20" descr="Chevron arrows with solid fill">
            <a:extLst>
              <a:ext uri="{FF2B5EF4-FFF2-40B4-BE49-F238E27FC236}">
                <a16:creationId xmlns:a16="http://schemas.microsoft.com/office/drawing/2014/main" id="{FFC24CC9-2DDF-4C86-8F4A-C12536B055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7762" y="2926378"/>
            <a:ext cx="450011" cy="450011"/>
          </a:xfrm>
          <a:prstGeom prst="rect">
            <a:avLst/>
          </a:prstGeom>
        </p:spPr>
      </p:pic>
      <p:pic>
        <p:nvPicPr>
          <p:cNvPr id="22" name="Graphic 21" descr="Chevron arrows with solid fill">
            <a:extLst>
              <a:ext uri="{FF2B5EF4-FFF2-40B4-BE49-F238E27FC236}">
                <a16:creationId xmlns:a16="http://schemas.microsoft.com/office/drawing/2014/main" id="{CCBCE854-7754-40DC-A72C-283C6C65C9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7762" y="3424018"/>
            <a:ext cx="450011" cy="450011"/>
          </a:xfrm>
          <a:prstGeom prst="rect">
            <a:avLst/>
          </a:prstGeom>
        </p:spPr>
      </p:pic>
      <p:pic>
        <p:nvPicPr>
          <p:cNvPr id="23" name="Graphic 22" descr="Chevron arrows with solid fill">
            <a:extLst>
              <a:ext uri="{FF2B5EF4-FFF2-40B4-BE49-F238E27FC236}">
                <a16:creationId xmlns:a16="http://schemas.microsoft.com/office/drawing/2014/main" id="{8198ACD1-BC4A-42B0-AC46-0552081B4C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7762" y="3932279"/>
            <a:ext cx="450011" cy="4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58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ED9C-0ADF-0946-ADDA-53A71EC7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001" y="1451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Other Benefits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14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C74BDF-8AB3-400E-AAE1-C005146D8F44}"/>
              </a:ext>
            </a:extLst>
          </p:cNvPr>
          <p:cNvSpPr txBox="1"/>
          <p:nvPr/>
        </p:nvSpPr>
        <p:spPr>
          <a:xfrm>
            <a:off x="3850041" y="4109446"/>
            <a:ext cx="354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Education Benefits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D35C24-8E52-4391-A1F9-204CBC9481BF}"/>
              </a:ext>
            </a:extLst>
          </p:cNvPr>
          <p:cNvSpPr txBox="1"/>
          <p:nvPr/>
        </p:nvSpPr>
        <p:spPr>
          <a:xfrm>
            <a:off x="3834801" y="1732906"/>
            <a:ext cx="3052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Survivor Benefits</a:t>
            </a:r>
          </a:p>
        </p:txBody>
      </p:sp>
      <p:pic>
        <p:nvPicPr>
          <p:cNvPr id="8" name="Graphic 7" descr="Graduation cap outline">
            <a:extLst>
              <a:ext uri="{FF2B5EF4-FFF2-40B4-BE49-F238E27FC236}">
                <a16:creationId xmlns:a16="http://schemas.microsoft.com/office/drawing/2014/main" id="{D497EFFD-6F1B-470F-9CD2-12AAB218F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49001" y="3997378"/>
            <a:ext cx="685800" cy="685800"/>
          </a:xfrm>
          <a:prstGeom prst="rect">
            <a:avLst/>
          </a:prstGeom>
        </p:spPr>
      </p:pic>
      <p:pic>
        <p:nvPicPr>
          <p:cNvPr id="19" name="Graphic 18" descr="Man with kid outline">
            <a:extLst>
              <a:ext uri="{FF2B5EF4-FFF2-40B4-BE49-F238E27FC236}">
                <a16:creationId xmlns:a16="http://schemas.microsoft.com/office/drawing/2014/main" id="{88D193D0-79A1-41C6-AFA9-12480A1E4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49001" y="1620615"/>
            <a:ext cx="685800" cy="685800"/>
          </a:xfrm>
          <a:prstGeom prst="rect">
            <a:avLst/>
          </a:prstGeom>
        </p:spPr>
      </p:pic>
      <p:pic>
        <p:nvPicPr>
          <p:cNvPr id="6" name="Graphic 5" descr="Questions outline">
            <a:extLst>
              <a:ext uri="{FF2B5EF4-FFF2-40B4-BE49-F238E27FC236}">
                <a16:creationId xmlns:a16="http://schemas.microsoft.com/office/drawing/2014/main" id="{426F13E5-9330-46C7-885C-678C6D980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40505" y="2455437"/>
            <a:ext cx="457200" cy="45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365EAE-221C-42B3-A5EF-65B5724D506B}"/>
              </a:ext>
            </a:extLst>
          </p:cNvPr>
          <p:cNvSpPr txBox="1"/>
          <p:nvPr/>
        </p:nvSpPr>
        <p:spPr>
          <a:xfrm>
            <a:off x="4312021" y="2450972"/>
            <a:ext cx="42871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Speak with SBP Counselor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0A1B7C-B1FE-478F-8BA4-23943EDF758C}"/>
              </a:ext>
            </a:extLst>
          </p:cNvPr>
          <p:cNvSpPr txBox="1"/>
          <p:nvPr/>
        </p:nvSpPr>
        <p:spPr>
          <a:xfrm>
            <a:off x="4312020" y="3205820"/>
            <a:ext cx="46922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Ex-spouse can be awarded SBP</a:t>
            </a:r>
          </a:p>
        </p:txBody>
      </p:sp>
      <p:pic>
        <p:nvPicPr>
          <p:cNvPr id="9" name="Graphic 8" descr="Irritant outline">
            <a:extLst>
              <a:ext uri="{FF2B5EF4-FFF2-40B4-BE49-F238E27FC236}">
                <a16:creationId xmlns:a16="http://schemas.microsoft.com/office/drawing/2014/main" id="{A8998C0B-460D-4B73-9647-1797EB279D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40042" y="3189730"/>
            <a:ext cx="457200" cy="457200"/>
          </a:xfrm>
          <a:prstGeom prst="rect">
            <a:avLst/>
          </a:prstGeom>
        </p:spPr>
      </p:pic>
      <p:pic>
        <p:nvPicPr>
          <p:cNvPr id="16" name="Graphic 15" descr="Dollar outline">
            <a:extLst>
              <a:ext uri="{FF2B5EF4-FFF2-40B4-BE49-F238E27FC236}">
                <a16:creationId xmlns:a16="http://schemas.microsoft.com/office/drawing/2014/main" id="{9648D36D-A66A-40DF-972D-3BA60D042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840505" y="4826805"/>
            <a:ext cx="457200" cy="457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5C2314-D0E6-4E01-89E1-0761320B9830}"/>
              </a:ext>
            </a:extLst>
          </p:cNvPr>
          <p:cNvSpPr txBox="1"/>
          <p:nvPr/>
        </p:nvSpPr>
        <p:spPr>
          <a:xfrm>
            <a:off x="4312019" y="4822340"/>
            <a:ext cx="5303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Divorce may affect education funding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F23737-262D-429D-96CC-C77040F774F3}"/>
              </a:ext>
            </a:extLst>
          </p:cNvPr>
          <p:cNvSpPr txBox="1"/>
          <p:nvPr/>
        </p:nvSpPr>
        <p:spPr>
          <a:xfrm>
            <a:off x="4312019" y="5577188"/>
            <a:ext cx="502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Paying Off Student Loans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handout</a:t>
            </a:r>
          </a:p>
        </p:txBody>
      </p:sp>
      <p:pic>
        <p:nvPicPr>
          <p:cNvPr id="20" name="Graphic 19" descr="Document outline">
            <a:extLst>
              <a:ext uri="{FF2B5EF4-FFF2-40B4-BE49-F238E27FC236}">
                <a16:creationId xmlns:a16="http://schemas.microsoft.com/office/drawing/2014/main" id="{AF5A881F-CBF7-4A5B-9A06-425ADF208B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840042" y="556109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7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71D998-472C-4234-8D03-C2FB497B79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15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30CEE4-AADF-47FB-8651-E4E12A6B6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5" y="2766218"/>
            <a:ext cx="6418634" cy="1325563"/>
          </a:xfrm>
        </p:spPr>
        <p:txBody>
          <a:bodyPr>
            <a:normAutofit/>
          </a:bodyPr>
          <a:lstStyle/>
          <a:p>
            <a:r>
              <a:rPr lang="en-US" dirty="0"/>
              <a:t>Housing and Vehicles</a:t>
            </a:r>
          </a:p>
        </p:txBody>
      </p:sp>
      <p:pic>
        <p:nvPicPr>
          <p:cNvPr id="6" name="Graphic 5" descr="House outline">
            <a:extLst>
              <a:ext uri="{FF2B5EF4-FFF2-40B4-BE49-F238E27FC236}">
                <a16:creationId xmlns:a16="http://schemas.microsoft.com/office/drawing/2014/main" id="{C61876C8-C4EF-4341-A7B7-F90864329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63565" y="2716212"/>
            <a:ext cx="1371600" cy="13716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0A35992-83CE-426D-825B-3259F4B410E4}"/>
              </a:ext>
            </a:extLst>
          </p:cNvPr>
          <p:cNvSpPr/>
          <p:nvPr/>
        </p:nvSpPr>
        <p:spPr>
          <a:xfrm>
            <a:off x="-35910" y="-25400"/>
            <a:ext cx="5935133" cy="3310467"/>
          </a:xfrm>
          <a:custGeom>
            <a:avLst/>
            <a:gdLst>
              <a:gd name="connsiteX0" fmla="*/ 0 w 5935133"/>
              <a:gd name="connsiteY0" fmla="*/ 0 h 3310467"/>
              <a:gd name="connsiteX1" fmla="*/ 5935133 w 5935133"/>
              <a:gd name="connsiteY1" fmla="*/ 8467 h 3310467"/>
              <a:gd name="connsiteX2" fmla="*/ 2641600 w 5935133"/>
              <a:gd name="connsiteY2" fmla="*/ 3310467 h 3310467"/>
              <a:gd name="connsiteX3" fmla="*/ 8467 w 5935133"/>
              <a:gd name="connsiteY3" fmla="*/ 694267 h 3310467"/>
              <a:gd name="connsiteX4" fmla="*/ 0 w 5935133"/>
              <a:gd name="connsiteY4" fmla="*/ 0 h 33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5133" h="3310467">
                <a:moveTo>
                  <a:pt x="0" y="0"/>
                </a:moveTo>
                <a:lnTo>
                  <a:pt x="5935133" y="8467"/>
                </a:lnTo>
                <a:lnTo>
                  <a:pt x="2641600" y="3310467"/>
                </a:lnTo>
                <a:lnTo>
                  <a:pt x="8467" y="694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941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FD49B78-458E-4492-939C-9E3BB6C5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587" y="4491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Housing Needs</a:t>
            </a:r>
          </a:p>
        </p:txBody>
      </p:sp>
      <p:pic>
        <p:nvPicPr>
          <p:cNvPr id="10" name="Graphic 9" descr="City outline">
            <a:extLst>
              <a:ext uri="{FF2B5EF4-FFF2-40B4-BE49-F238E27FC236}">
                <a16:creationId xmlns:a16="http://schemas.microsoft.com/office/drawing/2014/main" id="{74EF300C-C951-459F-A523-64FAFC635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95004" y="1216341"/>
            <a:ext cx="457200" cy="457200"/>
          </a:xfrm>
          <a:prstGeom prst="rect">
            <a:avLst/>
          </a:prstGeom>
        </p:spPr>
      </p:pic>
      <p:pic>
        <p:nvPicPr>
          <p:cNvPr id="13" name="Graphic 12" descr="Loan outline">
            <a:extLst>
              <a:ext uri="{FF2B5EF4-FFF2-40B4-BE49-F238E27FC236}">
                <a16:creationId xmlns:a16="http://schemas.microsoft.com/office/drawing/2014/main" id="{B0612997-E2CF-43FC-9B7B-751DF2AE4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95004" y="2046345"/>
            <a:ext cx="457200" cy="457200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2BF35B5-3F78-4261-ACA5-F173DD8A8F07}"/>
              </a:ext>
            </a:extLst>
          </p:cNvPr>
          <p:cNvSpPr txBox="1">
            <a:spLocks/>
          </p:cNvSpPr>
          <p:nvPr/>
        </p:nvSpPr>
        <p:spPr>
          <a:xfrm>
            <a:off x="3868842" y="1307794"/>
            <a:ext cx="5760676" cy="428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Visit Installation Housing Office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A56A042-2C76-4A30-84F0-84139B3382BE}"/>
              </a:ext>
            </a:extLst>
          </p:cNvPr>
          <p:cNvSpPr txBox="1">
            <a:spLocks/>
          </p:cNvSpPr>
          <p:nvPr/>
        </p:nvSpPr>
        <p:spPr>
          <a:xfrm>
            <a:off x="3868842" y="2042737"/>
            <a:ext cx="3931920" cy="298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BAH Rate May Change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6" name="Graphic 15" descr="Scroll outline">
            <a:extLst>
              <a:ext uri="{FF2B5EF4-FFF2-40B4-BE49-F238E27FC236}">
                <a16:creationId xmlns:a16="http://schemas.microsoft.com/office/drawing/2014/main" id="{652F26E5-DA43-4115-899A-79E230134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150587" y="3491907"/>
            <a:ext cx="457200" cy="457200"/>
          </a:xfrm>
          <a:prstGeom prst="rect">
            <a:avLst/>
          </a:prstGeom>
        </p:spPr>
      </p:pic>
      <p:pic>
        <p:nvPicPr>
          <p:cNvPr id="17" name="Graphic 16" descr="Renovation (House With Sparkles) outline">
            <a:extLst>
              <a:ext uri="{FF2B5EF4-FFF2-40B4-BE49-F238E27FC236}">
                <a16:creationId xmlns:a16="http://schemas.microsoft.com/office/drawing/2014/main" id="{53C51396-A52A-4830-86A7-55A8855AA3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195004" y="4249815"/>
            <a:ext cx="457200" cy="457200"/>
          </a:xfrm>
          <a:prstGeom prst="rect">
            <a:avLst/>
          </a:prstGeom>
        </p:spPr>
      </p:pic>
      <p:pic>
        <p:nvPicPr>
          <p:cNvPr id="18" name="Graphic 17" descr="Electric Tower outline">
            <a:extLst>
              <a:ext uri="{FF2B5EF4-FFF2-40B4-BE49-F238E27FC236}">
                <a16:creationId xmlns:a16="http://schemas.microsoft.com/office/drawing/2014/main" id="{8EAD1A8C-ECEA-4261-AB11-7E3DFA4D98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195004" y="5052728"/>
            <a:ext cx="457200" cy="457200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757802F-4B5C-44E3-A35A-AFF581EB3CB5}"/>
              </a:ext>
            </a:extLst>
          </p:cNvPr>
          <p:cNvSpPr txBox="1">
            <a:spLocks/>
          </p:cNvSpPr>
          <p:nvPr/>
        </p:nvSpPr>
        <p:spPr>
          <a:xfrm>
            <a:off x="3868842" y="3546986"/>
            <a:ext cx="5303520" cy="347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Changes to Property Ownership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1837F6E-6469-4F6D-B92B-6453DA27FF65}"/>
              </a:ext>
            </a:extLst>
          </p:cNvPr>
          <p:cNvSpPr txBox="1">
            <a:spLocks/>
          </p:cNvSpPr>
          <p:nvPr/>
        </p:nvSpPr>
        <p:spPr>
          <a:xfrm>
            <a:off x="3868842" y="4312113"/>
            <a:ext cx="6217920" cy="332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Plan Before Purchasing New Home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2042218-21EA-4168-8F77-E73B4974F840}"/>
              </a:ext>
            </a:extLst>
          </p:cNvPr>
          <p:cNvSpPr txBox="1">
            <a:spLocks/>
          </p:cNvSpPr>
          <p:nvPr/>
        </p:nvSpPr>
        <p:spPr>
          <a:xfrm>
            <a:off x="3868842" y="5062801"/>
            <a:ext cx="5481617" cy="428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Change Utilities Account Holder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2594A93-EA08-483F-A649-0BB6610B1ED1}"/>
              </a:ext>
            </a:extLst>
          </p:cNvPr>
          <p:cNvSpPr txBox="1">
            <a:spLocks/>
          </p:cNvSpPr>
          <p:nvPr/>
        </p:nvSpPr>
        <p:spPr>
          <a:xfrm>
            <a:off x="3868842" y="5869369"/>
            <a:ext cx="4359448" cy="428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Update Mailing Address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7" name="Graphic 26" descr="Mailbox outline">
            <a:extLst>
              <a:ext uri="{FF2B5EF4-FFF2-40B4-BE49-F238E27FC236}">
                <a16:creationId xmlns:a16="http://schemas.microsoft.com/office/drawing/2014/main" id="{5277CDE0-2144-449F-9D73-835AEE8734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195004" y="5840253"/>
            <a:ext cx="457200" cy="457200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DEA6132-09B0-4479-9AB8-A7CFA79F3042}"/>
              </a:ext>
            </a:extLst>
          </p:cNvPr>
          <p:cNvSpPr txBox="1">
            <a:spLocks/>
          </p:cNvSpPr>
          <p:nvPr/>
        </p:nvSpPr>
        <p:spPr>
          <a:xfrm>
            <a:off x="3868842" y="2787059"/>
            <a:ext cx="7513617" cy="420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Installation Privileges May Change for Ex-Spouse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9" name="Graphic 28" descr="Roped Off outline">
            <a:extLst>
              <a:ext uri="{FF2B5EF4-FFF2-40B4-BE49-F238E27FC236}">
                <a16:creationId xmlns:a16="http://schemas.microsoft.com/office/drawing/2014/main" id="{43327ED2-311A-4683-A2A7-ED9FFC793E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195004" y="2768788"/>
            <a:ext cx="457200" cy="457200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38A6046-1432-4C43-AB84-4EE928D7EE80}"/>
              </a:ext>
            </a:extLst>
          </p:cNvPr>
          <p:cNvSpPr/>
          <p:nvPr/>
        </p:nvSpPr>
        <p:spPr>
          <a:xfrm>
            <a:off x="-90325" y="3550360"/>
            <a:ext cx="2712720" cy="3383280"/>
          </a:xfrm>
          <a:custGeom>
            <a:avLst/>
            <a:gdLst>
              <a:gd name="connsiteX0" fmla="*/ 0 w 2712720"/>
              <a:gd name="connsiteY0" fmla="*/ 2651760 h 3383280"/>
              <a:gd name="connsiteX1" fmla="*/ 0 w 2712720"/>
              <a:gd name="connsiteY1" fmla="*/ 2651760 h 3383280"/>
              <a:gd name="connsiteX2" fmla="*/ 2697480 w 2712720"/>
              <a:gd name="connsiteY2" fmla="*/ 0 h 3383280"/>
              <a:gd name="connsiteX3" fmla="*/ 2712720 w 2712720"/>
              <a:gd name="connsiteY3" fmla="*/ 3383280 h 3383280"/>
              <a:gd name="connsiteX4" fmla="*/ 45720 w 2712720"/>
              <a:gd name="connsiteY4" fmla="*/ 3368040 h 3383280"/>
              <a:gd name="connsiteX5" fmla="*/ 0 w 2712720"/>
              <a:gd name="connsiteY5" fmla="*/ 2651760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2720" h="3383280">
                <a:moveTo>
                  <a:pt x="0" y="2651760"/>
                </a:moveTo>
                <a:lnTo>
                  <a:pt x="0" y="2651760"/>
                </a:lnTo>
                <a:lnTo>
                  <a:pt x="2697480" y="0"/>
                </a:lnTo>
                <a:lnTo>
                  <a:pt x="2712720" y="3383280"/>
                </a:lnTo>
                <a:lnTo>
                  <a:pt x="45720" y="3368040"/>
                </a:lnTo>
                <a:lnTo>
                  <a:pt x="0" y="265176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 driving on a wet road&#10;&#10;Description automatically generated with medium confidence">
            <a:extLst>
              <a:ext uri="{FF2B5EF4-FFF2-40B4-BE49-F238E27FC236}">
                <a16:creationId xmlns:a16="http://schemas.microsoft.com/office/drawing/2014/main" id="{62C077D1-1739-4334-AA9F-60C5B75D89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406" r="32001" b="336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79C29EB-E13C-44B9-A988-817B0FAE3520}"/>
              </a:ext>
            </a:extLst>
          </p:cNvPr>
          <p:cNvSpPr/>
          <p:nvPr/>
        </p:nvSpPr>
        <p:spPr>
          <a:xfrm>
            <a:off x="5684520" y="0"/>
            <a:ext cx="6507480" cy="6858000"/>
          </a:xfrm>
          <a:prstGeom prst="rect">
            <a:avLst/>
          </a:prstGeom>
          <a:gradFill>
            <a:gsLst>
              <a:gs pos="54000">
                <a:srgbClr val="EDE7DC">
                  <a:alpha val="78000"/>
                </a:srgbClr>
              </a:gs>
              <a:gs pos="25000">
                <a:srgbClr val="EDE7DC"/>
              </a:gs>
              <a:gs pos="43000">
                <a:srgbClr val="EDE7DC">
                  <a:alpha val="90000"/>
                </a:srgbClr>
              </a:gs>
              <a:gs pos="9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B2A99-867E-EB4F-9ECF-96C6C893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525" y="2358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Transportation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6" name="Graphic 15" descr="Contract outline">
            <a:extLst>
              <a:ext uri="{FF2B5EF4-FFF2-40B4-BE49-F238E27FC236}">
                <a16:creationId xmlns:a16="http://schemas.microsoft.com/office/drawing/2014/main" id="{FE286C1A-0375-4E59-A704-B048F448B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153843" y="1589985"/>
            <a:ext cx="685800" cy="6858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2F209F0-F946-4486-A7B9-ED29C3AEDC0E}"/>
              </a:ext>
            </a:extLst>
          </p:cNvPr>
          <p:cNvSpPr txBox="1">
            <a:spLocks/>
          </p:cNvSpPr>
          <p:nvPr/>
        </p:nvSpPr>
        <p:spPr>
          <a:xfrm>
            <a:off x="4001017" y="1699586"/>
            <a:ext cx="2306395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Update Title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AE5A554-537F-4131-A265-A1A8578E76E9}"/>
              </a:ext>
            </a:extLst>
          </p:cNvPr>
          <p:cNvSpPr txBox="1">
            <a:spLocks/>
          </p:cNvSpPr>
          <p:nvPr/>
        </p:nvSpPr>
        <p:spPr>
          <a:xfrm>
            <a:off x="3999169" y="3949370"/>
            <a:ext cx="4084023" cy="82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Prepare Before Purchasing a New Vehicle</a:t>
            </a:r>
          </a:p>
        </p:txBody>
      </p:sp>
      <p:pic>
        <p:nvPicPr>
          <p:cNvPr id="21" name="Graphic 20" descr="Convertible outline">
            <a:extLst>
              <a:ext uri="{FF2B5EF4-FFF2-40B4-BE49-F238E27FC236}">
                <a16:creationId xmlns:a16="http://schemas.microsoft.com/office/drawing/2014/main" id="{F4794222-0C9D-470D-A78E-B6735370E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157350" y="3809172"/>
            <a:ext cx="685800" cy="68580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2CD7E8-AC73-417A-932B-314DCD733BAA}"/>
              </a:ext>
            </a:extLst>
          </p:cNvPr>
          <p:cNvSpPr/>
          <p:nvPr/>
        </p:nvSpPr>
        <p:spPr>
          <a:xfrm>
            <a:off x="-75085" y="3550360"/>
            <a:ext cx="2712720" cy="3383280"/>
          </a:xfrm>
          <a:custGeom>
            <a:avLst/>
            <a:gdLst>
              <a:gd name="connsiteX0" fmla="*/ 0 w 2712720"/>
              <a:gd name="connsiteY0" fmla="*/ 2651760 h 3383280"/>
              <a:gd name="connsiteX1" fmla="*/ 0 w 2712720"/>
              <a:gd name="connsiteY1" fmla="*/ 2651760 h 3383280"/>
              <a:gd name="connsiteX2" fmla="*/ 2697480 w 2712720"/>
              <a:gd name="connsiteY2" fmla="*/ 0 h 3383280"/>
              <a:gd name="connsiteX3" fmla="*/ 2712720 w 2712720"/>
              <a:gd name="connsiteY3" fmla="*/ 3383280 h 3383280"/>
              <a:gd name="connsiteX4" fmla="*/ 45720 w 2712720"/>
              <a:gd name="connsiteY4" fmla="*/ 3368040 h 3383280"/>
              <a:gd name="connsiteX5" fmla="*/ 0 w 2712720"/>
              <a:gd name="connsiteY5" fmla="*/ 2651760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2720" h="3383280">
                <a:moveTo>
                  <a:pt x="0" y="2651760"/>
                </a:moveTo>
                <a:lnTo>
                  <a:pt x="0" y="2651760"/>
                </a:lnTo>
                <a:lnTo>
                  <a:pt x="2697480" y="0"/>
                </a:lnTo>
                <a:lnTo>
                  <a:pt x="2712720" y="3383280"/>
                </a:lnTo>
                <a:lnTo>
                  <a:pt x="45720" y="3368040"/>
                </a:lnTo>
                <a:lnTo>
                  <a:pt x="0" y="265176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DFED145-001C-42A2-92E9-163BF7F9B1C5}"/>
              </a:ext>
            </a:extLst>
          </p:cNvPr>
          <p:cNvSpPr/>
          <p:nvPr/>
        </p:nvSpPr>
        <p:spPr>
          <a:xfrm>
            <a:off x="-60050" y="-49250"/>
            <a:ext cx="2689860" cy="3383280"/>
          </a:xfrm>
          <a:custGeom>
            <a:avLst/>
            <a:gdLst>
              <a:gd name="connsiteX0" fmla="*/ 0 w 2689860"/>
              <a:gd name="connsiteY0" fmla="*/ 0 h 3329940"/>
              <a:gd name="connsiteX1" fmla="*/ 2689860 w 2689860"/>
              <a:gd name="connsiteY1" fmla="*/ 0 h 3329940"/>
              <a:gd name="connsiteX2" fmla="*/ 2689860 w 2689860"/>
              <a:gd name="connsiteY2" fmla="*/ 3329940 h 3329940"/>
              <a:gd name="connsiteX3" fmla="*/ 7620 w 2689860"/>
              <a:gd name="connsiteY3" fmla="*/ 685800 h 3329940"/>
              <a:gd name="connsiteX4" fmla="*/ 0 w 2689860"/>
              <a:gd name="connsiteY4" fmla="*/ 0 h 332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9860" h="3329940">
                <a:moveTo>
                  <a:pt x="0" y="0"/>
                </a:moveTo>
                <a:lnTo>
                  <a:pt x="2689860" y="0"/>
                </a:lnTo>
                <a:lnTo>
                  <a:pt x="2689860" y="3329940"/>
                </a:lnTo>
                <a:lnTo>
                  <a:pt x="762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F1A2986-2848-49FF-903F-5014EEB104D4}"/>
              </a:ext>
            </a:extLst>
          </p:cNvPr>
          <p:cNvSpPr txBox="1">
            <a:spLocks/>
          </p:cNvSpPr>
          <p:nvPr/>
        </p:nvSpPr>
        <p:spPr>
          <a:xfrm>
            <a:off x="4001017" y="2824478"/>
            <a:ext cx="3239708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Update Registration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5" name="Graphic 24" descr="Folder Search outline">
            <a:extLst>
              <a:ext uri="{FF2B5EF4-FFF2-40B4-BE49-F238E27FC236}">
                <a16:creationId xmlns:a16="http://schemas.microsoft.com/office/drawing/2014/main" id="{8C143989-C6CB-4207-AB7B-E8BDE84C68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149525" y="2697908"/>
            <a:ext cx="685800" cy="68580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0E11E2C-E031-47FD-91FA-594BB61ADAF6}"/>
              </a:ext>
            </a:extLst>
          </p:cNvPr>
          <p:cNvSpPr txBox="1">
            <a:spLocks/>
          </p:cNvSpPr>
          <p:nvPr/>
        </p:nvSpPr>
        <p:spPr>
          <a:xfrm>
            <a:off x="4551182" y="4868852"/>
            <a:ext cx="3089635" cy="3614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Check credit</a:t>
            </a:r>
          </a:p>
        </p:txBody>
      </p:sp>
      <p:pic>
        <p:nvPicPr>
          <p:cNvPr id="17" name="Graphic 16" descr="Chevron arrows with solid fill">
            <a:extLst>
              <a:ext uri="{FF2B5EF4-FFF2-40B4-BE49-F238E27FC236}">
                <a16:creationId xmlns:a16="http://schemas.microsoft.com/office/drawing/2014/main" id="{5A218CD9-DD09-4646-8A06-919183CAA4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90021" y="4804827"/>
            <a:ext cx="450011" cy="450011"/>
          </a:xfrm>
          <a:prstGeom prst="rect">
            <a:avLst/>
          </a:prstGeom>
        </p:spPr>
      </p:pic>
      <p:pic>
        <p:nvPicPr>
          <p:cNvPr id="20" name="Graphic 19" descr="Chevron arrows with solid fill">
            <a:extLst>
              <a:ext uri="{FF2B5EF4-FFF2-40B4-BE49-F238E27FC236}">
                <a16:creationId xmlns:a16="http://schemas.microsoft.com/office/drawing/2014/main" id="{3D0E4B2C-E7BB-49DD-BF72-F96DCA62E5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90021" y="5302467"/>
            <a:ext cx="450011" cy="450011"/>
          </a:xfrm>
          <a:prstGeom prst="rect">
            <a:avLst/>
          </a:prstGeom>
        </p:spPr>
      </p:pic>
      <p:pic>
        <p:nvPicPr>
          <p:cNvPr id="27" name="Graphic 26" descr="Chevron arrows with solid fill">
            <a:extLst>
              <a:ext uri="{FF2B5EF4-FFF2-40B4-BE49-F238E27FC236}">
                <a16:creationId xmlns:a16="http://schemas.microsoft.com/office/drawing/2014/main" id="{C73D0065-7D74-4F74-9AD0-ABDA6032EC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90021" y="5810728"/>
            <a:ext cx="450011" cy="450011"/>
          </a:xfrm>
          <a:prstGeom prst="rect">
            <a:avLst/>
          </a:prstGeom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F46D824-826E-429C-B8D9-53979FA5A632}"/>
              </a:ext>
            </a:extLst>
          </p:cNvPr>
          <p:cNvSpPr txBox="1">
            <a:spLocks/>
          </p:cNvSpPr>
          <p:nvPr/>
        </p:nvSpPr>
        <p:spPr>
          <a:xfrm>
            <a:off x="4551182" y="5341883"/>
            <a:ext cx="3089635" cy="400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Get loan pre-approval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5584054-0BE4-4015-AEE0-7DFE31147EA4}"/>
              </a:ext>
            </a:extLst>
          </p:cNvPr>
          <p:cNvSpPr txBox="1">
            <a:spLocks/>
          </p:cNvSpPr>
          <p:nvPr/>
        </p:nvSpPr>
        <p:spPr>
          <a:xfrm>
            <a:off x="4551182" y="5864544"/>
            <a:ext cx="2286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Start saving</a:t>
            </a:r>
          </a:p>
        </p:txBody>
      </p:sp>
    </p:spTree>
    <p:extLst>
      <p:ext uri="{BB962C8B-B14F-4D97-AF65-F5344CB8AC3E}">
        <p14:creationId xmlns:p14="http://schemas.microsoft.com/office/powerpoint/2010/main" val="4258372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EEF64B-2C66-4B4C-AB76-25132E33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6" y="2766218"/>
            <a:ext cx="6353783" cy="1325563"/>
          </a:xfrm>
        </p:spPr>
        <p:txBody>
          <a:bodyPr/>
          <a:lstStyle/>
          <a:p>
            <a:r>
              <a:rPr lang="en-US" dirty="0"/>
              <a:t>Insurance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1D69F-1885-46AE-B1CA-56037D673D2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18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Graphic 5" descr="Umbrella outline">
            <a:extLst>
              <a:ext uri="{FF2B5EF4-FFF2-40B4-BE49-F238E27FC236}">
                <a16:creationId xmlns:a16="http://schemas.microsoft.com/office/drawing/2014/main" id="{68EB2C59-59E2-4F62-841F-8DD18EAD0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28416" y="2720181"/>
            <a:ext cx="1371600" cy="13716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91646A5-086D-4ADE-8FAA-1D55DE139F99}"/>
              </a:ext>
            </a:extLst>
          </p:cNvPr>
          <p:cNvSpPr/>
          <p:nvPr/>
        </p:nvSpPr>
        <p:spPr>
          <a:xfrm>
            <a:off x="-35910" y="-25400"/>
            <a:ext cx="5935133" cy="3310467"/>
          </a:xfrm>
          <a:custGeom>
            <a:avLst/>
            <a:gdLst>
              <a:gd name="connsiteX0" fmla="*/ 0 w 5935133"/>
              <a:gd name="connsiteY0" fmla="*/ 0 h 3310467"/>
              <a:gd name="connsiteX1" fmla="*/ 5935133 w 5935133"/>
              <a:gd name="connsiteY1" fmla="*/ 8467 h 3310467"/>
              <a:gd name="connsiteX2" fmla="*/ 2641600 w 5935133"/>
              <a:gd name="connsiteY2" fmla="*/ 3310467 h 3310467"/>
              <a:gd name="connsiteX3" fmla="*/ 8467 w 5935133"/>
              <a:gd name="connsiteY3" fmla="*/ 694267 h 3310467"/>
              <a:gd name="connsiteX4" fmla="*/ 0 w 5935133"/>
              <a:gd name="connsiteY4" fmla="*/ 0 h 33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5133" h="3310467">
                <a:moveTo>
                  <a:pt x="0" y="0"/>
                </a:moveTo>
                <a:lnTo>
                  <a:pt x="5935133" y="8467"/>
                </a:lnTo>
                <a:lnTo>
                  <a:pt x="2641600" y="3310467"/>
                </a:lnTo>
                <a:lnTo>
                  <a:pt x="8467" y="694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740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stethoscope&#10;&#10;Description automatically generated">
            <a:extLst>
              <a:ext uri="{FF2B5EF4-FFF2-40B4-BE49-F238E27FC236}">
                <a16:creationId xmlns:a16="http://schemas.microsoft.com/office/drawing/2014/main" id="{D1897463-75A3-4A6C-A850-511DC562DB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9759" y="0"/>
            <a:ext cx="390224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0AF39A5-3900-4344-9A0F-EBE7BCBDF072}"/>
              </a:ext>
            </a:extLst>
          </p:cNvPr>
          <p:cNvSpPr/>
          <p:nvPr/>
        </p:nvSpPr>
        <p:spPr>
          <a:xfrm>
            <a:off x="4752340" y="0"/>
            <a:ext cx="6507480" cy="6858000"/>
          </a:xfrm>
          <a:prstGeom prst="rect">
            <a:avLst/>
          </a:prstGeom>
          <a:gradFill flip="none" rotWithShape="1">
            <a:gsLst>
              <a:gs pos="64000">
                <a:srgbClr val="EDE7DC"/>
              </a:gs>
              <a:gs pos="80000">
                <a:srgbClr val="EDE7DC">
                  <a:alpha val="77000"/>
                </a:srgbClr>
              </a:gs>
              <a:gs pos="97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9FD6D-C36D-4B60-A5E6-6977727001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827507-8BC1-4EAE-99A1-043B73D0C8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9524" y="1322342"/>
            <a:ext cx="7406640" cy="50728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372B"/>
                </a:solidFill>
              </a:rPr>
              <a:t>Divorce Decree Required to Remove Ex-Spouse</a:t>
            </a:r>
          </a:p>
          <a:p>
            <a:pPr marL="0" indent="0">
              <a:buNone/>
            </a:pPr>
            <a:endParaRPr lang="en-US" sz="100" dirty="0">
              <a:solidFill>
                <a:srgbClr val="21372B"/>
              </a:solidFill>
            </a:endParaRPr>
          </a:p>
          <a:p>
            <a:r>
              <a:rPr lang="en-US" dirty="0">
                <a:solidFill>
                  <a:srgbClr val="21372B"/>
                </a:solidFill>
              </a:rPr>
              <a:t>TRICARE or TRICARE Reserve Select</a:t>
            </a:r>
          </a:p>
          <a:p>
            <a:pPr lvl="1"/>
            <a:r>
              <a:rPr lang="en-US" dirty="0">
                <a:solidFill>
                  <a:srgbClr val="21372B"/>
                </a:solidFill>
              </a:rPr>
              <a:t>Visit DEERS office to remove ex-spouse</a:t>
            </a:r>
          </a:p>
          <a:p>
            <a:pPr lvl="1"/>
            <a:r>
              <a:rPr lang="en-US" dirty="0">
                <a:solidFill>
                  <a:srgbClr val="21372B"/>
                </a:solidFill>
              </a:rPr>
              <a:t>Make an appointment</a:t>
            </a:r>
          </a:p>
          <a:p>
            <a:pPr lvl="1"/>
            <a:r>
              <a:rPr lang="en-US" dirty="0">
                <a:solidFill>
                  <a:srgbClr val="21372B"/>
                </a:solidFill>
              </a:rPr>
              <a:t>Unmarried ex-spouse may remain eligible</a:t>
            </a:r>
          </a:p>
          <a:p>
            <a:pPr marL="457200" lvl="1" indent="0">
              <a:buNone/>
            </a:pPr>
            <a:endParaRPr lang="en-US" sz="100" dirty="0">
              <a:solidFill>
                <a:srgbClr val="21372B"/>
              </a:solidFill>
            </a:endParaRPr>
          </a:p>
          <a:p>
            <a:r>
              <a:rPr lang="en-US" dirty="0">
                <a:solidFill>
                  <a:srgbClr val="21372B"/>
                </a:solidFill>
              </a:rPr>
              <a:t>Members of Guard and Reserve</a:t>
            </a:r>
          </a:p>
          <a:p>
            <a:pPr lvl="1"/>
            <a:r>
              <a:rPr lang="en-US" dirty="0">
                <a:solidFill>
                  <a:srgbClr val="21372B"/>
                </a:solidFill>
              </a:rPr>
              <a:t>Review coverage</a:t>
            </a:r>
          </a:p>
          <a:p>
            <a:pPr lvl="1"/>
            <a:r>
              <a:rPr lang="en-US" dirty="0">
                <a:solidFill>
                  <a:srgbClr val="21372B"/>
                </a:solidFill>
              </a:rPr>
              <a:t>Inform civilian insurers of divorce</a:t>
            </a:r>
          </a:p>
          <a:p>
            <a:pPr marL="457200" lvl="1" indent="0">
              <a:buNone/>
            </a:pPr>
            <a:endParaRPr lang="en-US" sz="100" dirty="0">
              <a:solidFill>
                <a:srgbClr val="21372B"/>
              </a:solidFill>
            </a:endParaRPr>
          </a:p>
          <a:p>
            <a:r>
              <a:rPr lang="en-US" dirty="0">
                <a:solidFill>
                  <a:srgbClr val="21372B"/>
                </a:solidFill>
              </a:rPr>
              <a:t>Dental</a:t>
            </a:r>
          </a:p>
          <a:p>
            <a:pPr lvl="1"/>
            <a:r>
              <a:rPr lang="en-US" dirty="0">
                <a:solidFill>
                  <a:srgbClr val="21372B"/>
                </a:solidFill>
              </a:rPr>
              <a:t>Inform insurers of divorce</a:t>
            </a:r>
          </a:p>
          <a:p>
            <a:pPr lvl="1"/>
            <a:r>
              <a:rPr lang="en-US" dirty="0">
                <a:solidFill>
                  <a:srgbClr val="21372B"/>
                </a:solidFill>
              </a:rPr>
              <a:t>May still be responsible for dependent coverage</a:t>
            </a:r>
          </a:p>
          <a:p>
            <a:pPr marL="457200" lvl="1" indent="0">
              <a:buNone/>
            </a:pPr>
            <a:endParaRPr lang="en-US" sz="100" dirty="0">
              <a:solidFill>
                <a:srgbClr val="21372B"/>
              </a:solidFill>
            </a:endParaRPr>
          </a:p>
          <a:p>
            <a:r>
              <a:rPr lang="en-US" dirty="0">
                <a:solidFill>
                  <a:srgbClr val="21372B"/>
                </a:solidFill>
              </a:rPr>
              <a:t>Verify Changes in 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E3F548-3C09-4C94-A77B-59891E4BCDAB}"/>
              </a:ext>
            </a:extLst>
          </p:cNvPr>
          <p:cNvSpPr txBox="1">
            <a:spLocks/>
          </p:cNvSpPr>
          <p:nvPr/>
        </p:nvSpPr>
        <p:spPr>
          <a:xfrm>
            <a:off x="3149525" y="2358"/>
            <a:ext cx="8519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Health and Dental Insurance</a:t>
            </a:r>
          </a:p>
        </p:txBody>
      </p:sp>
    </p:spTree>
    <p:extLst>
      <p:ext uri="{BB962C8B-B14F-4D97-AF65-F5344CB8AC3E}">
        <p14:creationId xmlns:p14="http://schemas.microsoft.com/office/powerpoint/2010/main" val="337485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879B5-2179-4741-9C0F-E37479E2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5" y="786542"/>
            <a:ext cx="6418634" cy="1325563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Graphic 6" descr="Checklist outline">
            <a:extLst>
              <a:ext uri="{FF2B5EF4-FFF2-40B4-BE49-F238E27FC236}">
                <a16:creationId xmlns:a16="http://schemas.microsoft.com/office/drawing/2014/main" id="{203FFD8F-6FC6-4E37-8DFE-EB6B4DD80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92165" y="2958365"/>
            <a:ext cx="457200" cy="457200"/>
          </a:xfrm>
          <a:prstGeom prst="rect">
            <a:avLst/>
          </a:prstGeom>
        </p:spPr>
      </p:pic>
      <p:pic>
        <p:nvPicPr>
          <p:cNvPr id="9" name="Graphic 8" descr="Money outline">
            <a:extLst>
              <a:ext uri="{FF2B5EF4-FFF2-40B4-BE49-F238E27FC236}">
                <a16:creationId xmlns:a16="http://schemas.microsoft.com/office/drawing/2014/main" id="{20BDCC9D-A0C7-4293-9220-AD3D31C5B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92165" y="3591212"/>
            <a:ext cx="457200" cy="457200"/>
          </a:xfrm>
          <a:prstGeom prst="rect">
            <a:avLst/>
          </a:prstGeom>
        </p:spPr>
      </p:pic>
      <p:pic>
        <p:nvPicPr>
          <p:cNvPr id="11" name="Graphic 10" descr="Credit card outline">
            <a:extLst>
              <a:ext uri="{FF2B5EF4-FFF2-40B4-BE49-F238E27FC236}">
                <a16:creationId xmlns:a16="http://schemas.microsoft.com/office/drawing/2014/main" id="{97A7C34F-E05B-48BA-8293-91F23B317A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792165" y="4241852"/>
            <a:ext cx="457200" cy="457200"/>
          </a:xfrm>
          <a:prstGeom prst="rect">
            <a:avLst/>
          </a:prstGeom>
        </p:spPr>
      </p:pic>
      <p:pic>
        <p:nvPicPr>
          <p:cNvPr id="13" name="Graphic 12" descr="Umbrella outline">
            <a:extLst>
              <a:ext uri="{FF2B5EF4-FFF2-40B4-BE49-F238E27FC236}">
                <a16:creationId xmlns:a16="http://schemas.microsoft.com/office/drawing/2014/main" id="{A1EB7CE0-BF43-42E7-A147-D29F274E4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729931" y="3591212"/>
            <a:ext cx="457200" cy="457200"/>
          </a:xfrm>
          <a:prstGeom prst="rect">
            <a:avLst/>
          </a:prstGeom>
        </p:spPr>
      </p:pic>
      <p:pic>
        <p:nvPicPr>
          <p:cNvPr id="15" name="Graphic 14" descr="Contract outline">
            <a:extLst>
              <a:ext uri="{FF2B5EF4-FFF2-40B4-BE49-F238E27FC236}">
                <a16:creationId xmlns:a16="http://schemas.microsoft.com/office/drawing/2014/main" id="{48149A9B-1668-4A18-A637-11D5E693B6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729931" y="4241852"/>
            <a:ext cx="457200" cy="457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FF24FF9-8826-4490-AF2B-0CEB03C5F152}"/>
              </a:ext>
            </a:extLst>
          </p:cNvPr>
          <p:cNvSpPr txBox="1"/>
          <p:nvPr/>
        </p:nvSpPr>
        <p:spPr>
          <a:xfrm>
            <a:off x="4374669" y="3000544"/>
            <a:ext cx="22853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Administrative Tasks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E22FBE-A142-4406-AEC6-70C21B5D7F0C}"/>
              </a:ext>
            </a:extLst>
          </p:cNvPr>
          <p:cNvSpPr txBox="1"/>
          <p:nvPr/>
        </p:nvSpPr>
        <p:spPr>
          <a:xfrm>
            <a:off x="4374669" y="3644967"/>
            <a:ext cx="272389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Planning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2B005E-6E73-4D45-B4B5-510C58750B43}"/>
              </a:ext>
            </a:extLst>
          </p:cNvPr>
          <p:cNvSpPr txBox="1"/>
          <p:nvPr/>
        </p:nvSpPr>
        <p:spPr>
          <a:xfrm>
            <a:off x="4374669" y="4288232"/>
            <a:ext cx="31554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Managing Credit and Debt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5F8CF5-1AAF-4080-A585-4D23F7631727}"/>
              </a:ext>
            </a:extLst>
          </p:cNvPr>
          <p:cNvSpPr txBox="1"/>
          <p:nvPr/>
        </p:nvSpPr>
        <p:spPr>
          <a:xfrm>
            <a:off x="8253901" y="3642036"/>
            <a:ext cx="18694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Insurance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7B64A2-65F9-403B-B3BE-98F4AB918CF9}"/>
              </a:ext>
            </a:extLst>
          </p:cNvPr>
          <p:cNvSpPr txBox="1"/>
          <p:nvPr/>
        </p:nvSpPr>
        <p:spPr>
          <a:xfrm>
            <a:off x="8253901" y="4293731"/>
            <a:ext cx="402336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Legal Documents and Income Taxes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7970F94-A26A-4ECF-9060-ABBD1814BE73}"/>
              </a:ext>
            </a:extLst>
          </p:cNvPr>
          <p:cNvSpPr/>
          <p:nvPr/>
        </p:nvSpPr>
        <p:spPr>
          <a:xfrm>
            <a:off x="-22860" y="-30480"/>
            <a:ext cx="5890260" cy="3291840"/>
          </a:xfrm>
          <a:custGeom>
            <a:avLst/>
            <a:gdLst>
              <a:gd name="connsiteX0" fmla="*/ 0 w 5890260"/>
              <a:gd name="connsiteY0" fmla="*/ 7620 h 3291840"/>
              <a:gd name="connsiteX1" fmla="*/ 5890260 w 5890260"/>
              <a:gd name="connsiteY1" fmla="*/ 0 h 3291840"/>
              <a:gd name="connsiteX2" fmla="*/ 2613660 w 5890260"/>
              <a:gd name="connsiteY2" fmla="*/ 3291840 h 3291840"/>
              <a:gd name="connsiteX3" fmla="*/ 15240 w 5890260"/>
              <a:gd name="connsiteY3" fmla="*/ 701040 h 3291840"/>
              <a:gd name="connsiteX4" fmla="*/ 0 w 5890260"/>
              <a:gd name="connsiteY4" fmla="*/ 7620 h 32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0260" h="3291840">
                <a:moveTo>
                  <a:pt x="0" y="7620"/>
                </a:moveTo>
                <a:lnTo>
                  <a:pt x="5890260" y="0"/>
                </a:lnTo>
                <a:lnTo>
                  <a:pt x="2613660" y="3291840"/>
                </a:lnTo>
                <a:lnTo>
                  <a:pt x="15240" y="701040"/>
                </a:lnTo>
                <a:lnTo>
                  <a:pt x="0" y="762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House outline">
            <a:extLst>
              <a:ext uri="{FF2B5EF4-FFF2-40B4-BE49-F238E27FC236}">
                <a16:creationId xmlns:a16="http://schemas.microsoft.com/office/drawing/2014/main" id="{B03D1441-6823-4716-8180-BA372C8149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7729931" y="2948915"/>
            <a:ext cx="4572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099370-CD96-431D-AF0A-84D8444E28C8}"/>
              </a:ext>
            </a:extLst>
          </p:cNvPr>
          <p:cNvSpPr txBox="1"/>
          <p:nvPr/>
        </p:nvSpPr>
        <p:spPr>
          <a:xfrm>
            <a:off x="8253901" y="3009993"/>
            <a:ext cx="29109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Housing and Vehicles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E3B08F-CD27-4F79-928C-2AC86C3D983F}"/>
              </a:ext>
            </a:extLst>
          </p:cNvPr>
          <p:cNvSpPr txBox="1"/>
          <p:nvPr/>
        </p:nvSpPr>
        <p:spPr>
          <a:xfrm>
            <a:off x="4374669" y="4939081"/>
            <a:ext cx="358386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Retirement and Other Benefits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5E0D00B-FB95-4B52-A3BC-099CF9B2FBD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2165" y="4890459"/>
            <a:ext cx="457200" cy="457200"/>
          </a:xfrm>
          <a:prstGeom prst="rect">
            <a:avLst/>
          </a:prstGeom>
        </p:spPr>
      </p:pic>
      <p:pic>
        <p:nvPicPr>
          <p:cNvPr id="26" name="Graphic 25" descr="Cycle with people outline">
            <a:extLst>
              <a:ext uri="{FF2B5EF4-FFF2-40B4-BE49-F238E27FC236}">
                <a16:creationId xmlns:a16="http://schemas.microsoft.com/office/drawing/2014/main" id="{15599545-0D5D-4DF0-9A90-6FBC1F9C6E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7729931" y="4890459"/>
            <a:ext cx="457200" cy="457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04591D-1FBE-46E6-BD30-B23296BE592E}"/>
              </a:ext>
            </a:extLst>
          </p:cNvPr>
          <p:cNvSpPr txBox="1"/>
          <p:nvPr/>
        </p:nvSpPr>
        <p:spPr>
          <a:xfrm>
            <a:off x="8240974" y="4939080"/>
            <a:ext cx="20246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265076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C1516E-E181-47A2-A939-0BAAC5A683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46600C-74A2-4BC8-A5AE-7BBE0B80E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664" y="4059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Property and Disability Insurance</a:t>
            </a:r>
          </a:p>
        </p:txBody>
      </p:sp>
      <p:pic>
        <p:nvPicPr>
          <p:cNvPr id="9" name="Graphic 8" descr="Car outline">
            <a:extLst>
              <a:ext uri="{FF2B5EF4-FFF2-40B4-BE49-F238E27FC236}">
                <a16:creationId xmlns:a16="http://schemas.microsoft.com/office/drawing/2014/main" id="{99E21C2D-13D2-4CCF-9091-96235CBC8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10920" y="1384695"/>
            <a:ext cx="1143000" cy="1143000"/>
          </a:xfrm>
          <a:prstGeom prst="rect">
            <a:avLst/>
          </a:prstGeom>
        </p:spPr>
      </p:pic>
      <p:pic>
        <p:nvPicPr>
          <p:cNvPr id="11" name="Graphic 10" descr="House outline">
            <a:extLst>
              <a:ext uri="{FF2B5EF4-FFF2-40B4-BE49-F238E27FC236}">
                <a16:creationId xmlns:a16="http://schemas.microsoft.com/office/drawing/2014/main" id="{6AB6D2C0-D5EB-4F36-9391-CAD9C09D2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79138" y="1384695"/>
            <a:ext cx="1143000" cy="1143000"/>
          </a:xfrm>
          <a:prstGeom prst="rect">
            <a:avLst/>
          </a:prstGeom>
        </p:spPr>
      </p:pic>
      <p:pic>
        <p:nvPicPr>
          <p:cNvPr id="13" name="Graphic 12" descr="Building outline">
            <a:extLst>
              <a:ext uri="{FF2B5EF4-FFF2-40B4-BE49-F238E27FC236}">
                <a16:creationId xmlns:a16="http://schemas.microsoft.com/office/drawing/2014/main" id="{DBB8F89B-7F8C-491A-950A-1515DBE53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847356" y="1384695"/>
            <a:ext cx="1143000" cy="1143000"/>
          </a:xfrm>
          <a:prstGeom prst="rect">
            <a:avLst/>
          </a:prstGeom>
        </p:spPr>
      </p:pic>
      <p:pic>
        <p:nvPicPr>
          <p:cNvPr id="15" name="Graphic 14" descr="Diamond outline">
            <a:extLst>
              <a:ext uri="{FF2B5EF4-FFF2-40B4-BE49-F238E27FC236}">
                <a16:creationId xmlns:a16="http://schemas.microsoft.com/office/drawing/2014/main" id="{C5DDB1C1-9138-4C33-B2BE-CB309BA2F1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710920" y="3387131"/>
            <a:ext cx="1143000" cy="1143000"/>
          </a:xfrm>
          <a:prstGeom prst="rect">
            <a:avLst/>
          </a:prstGeom>
        </p:spPr>
      </p:pic>
      <p:pic>
        <p:nvPicPr>
          <p:cNvPr id="17" name="Graphic 16" descr="Umbrella outline">
            <a:extLst>
              <a:ext uri="{FF2B5EF4-FFF2-40B4-BE49-F238E27FC236}">
                <a16:creationId xmlns:a16="http://schemas.microsoft.com/office/drawing/2014/main" id="{43177550-807C-4E5E-A5D3-E08DE0CC47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814438" y="3390646"/>
            <a:ext cx="1143000" cy="1143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0DFD01-D1E1-4609-AF19-35734F91F6A6}"/>
              </a:ext>
            </a:extLst>
          </p:cNvPr>
          <p:cNvSpPr txBox="1"/>
          <p:nvPr/>
        </p:nvSpPr>
        <p:spPr>
          <a:xfrm>
            <a:off x="3518825" y="2426762"/>
            <a:ext cx="152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Auto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F10284-B228-45F7-88BD-84CF07BA83F0}"/>
              </a:ext>
            </a:extLst>
          </p:cNvPr>
          <p:cNvSpPr txBox="1"/>
          <p:nvPr/>
        </p:nvSpPr>
        <p:spPr>
          <a:xfrm>
            <a:off x="6268287" y="2425272"/>
            <a:ext cx="223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Homeowners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2CDDF7-C79F-4F1F-BB6E-FCCE333DA984}"/>
              </a:ext>
            </a:extLst>
          </p:cNvPr>
          <p:cNvSpPr txBox="1"/>
          <p:nvPr/>
        </p:nvSpPr>
        <p:spPr>
          <a:xfrm>
            <a:off x="9301205" y="2425272"/>
            <a:ext cx="223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Renters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5090EE-F41C-49CC-A5B5-2C5D617FB26E}"/>
              </a:ext>
            </a:extLst>
          </p:cNvPr>
          <p:cNvSpPr txBox="1"/>
          <p:nvPr/>
        </p:nvSpPr>
        <p:spPr>
          <a:xfrm>
            <a:off x="3142664" y="4577584"/>
            <a:ext cx="2279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High-Value Items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566179-8124-4F33-BF5B-D3A187B47BE2}"/>
              </a:ext>
            </a:extLst>
          </p:cNvPr>
          <p:cNvSpPr txBox="1"/>
          <p:nvPr/>
        </p:nvSpPr>
        <p:spPr>
          <a:xfrm>
            <a:off x="6232986" y="4572391"/>
            <a:ext cx="2235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Liability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DCEFA7-EB20-46D1-8CF3-DD6284E246C3}"/>
              </a:ext>
            </a:extLst>
          </p:cNvPr>
          <p:cNvSpPr/>
          <p:nvPr/>
        </p:nvSpPr>
        <p:spPr>
          <a:xfrm>
            <a:off x="2596700" y="5890400"/>
            <a:ext cx="5669280" cy="478612"/>
          </a:xfrm>
          <a:prstGeom prst="rect">
            <a:avLst/>
          </a:prstGeom>
          <a:solidFill>
            <a:srgbClr val="0E2E00"/>
          </a:solidFill>
          <a:ln>
            <a:solidFill>
              <a:srgbClr val="0E2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6209CE-607E-4977-8833-0189CD8487AF}"/>
              </a:ext>
            </a:extLst>
          </p:cNvPr>
          <p:cNvSpPr txBox="1">
            <a:spLocks/>
          </p:cNvSpPr>
          <p:nvPr/>
        </p:nvSpPr>
        <p:spPr>
          <a:xfrm>
            <a:off x="3750150" y="5920073"/>
            <a:ext cx="4308526" cy="42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Review and Update Policies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A9AFB684-4BA6-4741-9EA6-4CEC62E84D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41307" y="5904307"/>
            <a:ext cx="457200" cy="457200"/>
          </a:xfrm>
          <a:prstGeom prst="rect">
            <a:avLst/>
          </a:prstGeom>
        </p:spPr>
      </p:pic>
      <p:pic>
        <p:nvPicPr>
          <p:cNvPr id="6" name="Graphic 5" descr="Man with cane outline">
            <a:extLst>
              <a:ext uri="{FF2B5EF4-FFF2-40B4-BE49-F238E27FC236}">
                <a16:creationId xmlns:a16="http://schemas.microsoft.com/office/drawing/2014/main" id="{E8AD8B12-80FE-433C-BA52-B1B38F55C8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847356" y="3390646"/>
            <a:ext cx="1143000" cy="1143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61B7CB-12EA-472E-BD94-773399231193}"/>
              </a:ext>
            </a:extLst>
          </p:cNvPr>
          <p:cNvSpPr txBox="1"/>
          <p:nvPr/>
        </p:nvSpPr>
        <p:spPr>
          <a:xfrm>
            <a:off x="9574280" y="4572390"/>
            <a:ext cx="1689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Disability</a:t>
            </a:r>
          </a:p>
        </p:txBody>
      </p:sp>
    </p:spTree>
    <p:extLst>
      <p:ext uri="{BB962C8B-B14F-4D97-AF65-F5344CB8AC3E}">
        <p14:creationId xmlns:p14="http://schemas.microsoft.com/office/powerpoint/2010/main" val="1015092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3D4DAF-2FBF-4EB0-97C7-1682A868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Purpose of Life Insurance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EDA61C-4450-4FD0-BB88-4B2209ACA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E29913-A03E-4F25-908B-7A99AA617E24}"/>
              </a:ext>
            </a:extLst>
          </p:cNvPr>
          <p:cNvSpPr/>
          <p:nvPr/>
        </p:nvSpPr>
        <p:spPr>
          <a:xfrm>
            <a:off x="4960344" y="2439488"/>
            <a:ext cx="6404345" cy="914400"/>
          </a:xfrm>
          <a:prstGeom prst="rect">
            <a:avLst/>
          </a:prstGeom>
          <a:solidFill>
            <a:srgbClr val="21372B"/>
          </a:solidFill>
          <a:ln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83AFE33-E9BE-48D3-B9DE-D1AD6F9FB5FC}"/>
              </a:ext>
            </a:extLst>
          </p:cNvPr>
          <p:cNvSpPr txBox="1">
            <a:spLocks/>
          </p:cNvSpPr>
          <p:nvPr/>
        </p:nvSpPr>
        <p:spPr>
          <a:xfrm>
            <a:off x="4960343" y="2703365"/>
            <a:ext cx="6613576" cy="386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Offers protection for your family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3137F2-A586-4EAF-8F5A-B78DB910A9DE}"/>
              </a:ext>
            </a:extLst>
          </p:cNvPr>
          <p:cNvSpPr/>
          <p:nvPr/>
        </p:nvSpPr>
        <p:spPr>
          <a:xfrm>
            <a:off x="4960344" y="3694012"/>
            <a:ext cx="6404345" cy="914400"/>
          </a:xfrm>
          <a:prstGeom prst="rect">
            <a:avLst/>
          </a:prstGeom>
          <a:solidFill>
            <a:srgbClr val="21372B"/>
          </a:solidFill>
          <a:ln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DFDBDC-3E4D-4FB7-9D3A-0348EB7C8FB5}"/>
              </a:ext>
            </a:extLst>
          </p:cNvPr>
          <p:cNvSpPr/>
          <p:nvPr/>
        </p:nvSpPr>
        <p:spPr>
          <a:xfrm>
            <a:off x="4960343" y="4948536"/>
            <a:ext cx="6404345" cy="914400"/>
          </a:xfrm>
          <a:prstGeom prst="rect">
            <a:avLst/>
          </a:prstGeom>
          <a:solidFill>
            <a:srgbClr val="21372B"/>
          </a:solidFill>
          <a:ln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FC55BB6-BF3A-41D3-8550-D82D4E5B019B}"/>
              </a:ext>
            </a:extLst>
          </p:cNvPr>
          <p:cNvSpPr txBox="1">
            <a:spLocks/>
          </p:cNvSpPr>
          <p:nvPr/>
        </p:nvSpPr>
        <p:spPr>
          <a:xfrm>
            <a:off x="4960343" y="3956527"/>
            <a:ext cx="6613576" cy="386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Divorce affects insurance needs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7486043-0520-470F-8767-46FEF1E35A24}"/>
              </a:ext>
            </a:extLst>
          </p:cNvPr>
          <p:cNvSpPr txBox="1">
            <a:spLocks/>
          </p:cNvSpPr>
          <p:nvPr/>
        </p:nvSpPr>
        <p:spPr>
          <a:xfrm>
            <a:off x="4960343" y="5212512"/>
            <a:ext cx="6613576" cy="386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Reduces financial hardship for loved ones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C9D96E-BD19-4073-94C2-762E10A83A23}"/>
              </a:ext>
            </a:extLst>
          </p:cNvPr>
          <p:cNvSpPr/>
          <p:nvPr/>
        </p:nvSpPr>
        <p:spPr>
          <a:xfrm>
            <a:off x="4141193" y="2439488"/>
            <a:ext cx="685800" cy="914400"/>
          </a:xfrm>
          <a:prstGeom prst="rect">
            <a:avLst/>
          </a:prstGeom>
          <a:solidFill>
            <a:srgbClr val="ECE1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Chevron arrows with solid fill">
            <a:extLst>
              <a:ext uri="{FF2B5EF4-FFF2-40B4-BE49-F238E27FC236}">
                <a16:creationId xmlns:a16="http://schemas.microsoft.com/office/drawing/2014/main" id="{AF3ED6ED-A1D9-4EDA-A2A5-8CA32086E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4543" y="2668088"/>
            <a:ext cx="457200" cy="457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300D29D-4A2A-4FBE-BA84-B18DF359C4CB}"/>
              </a:ext>
            </a:extLst>
          </p:cNvPr>
          <p:cNvSpPr/>
          <p:nvPr/>
        </p:nvSpPr>
        <p:spPr>
          <a:xfrm>
            <a:off x="4141194" y="3694012"/>
            <a:ext cx="685800" cy="914400"/>
          </a:xfrm>
          <a:prstGeom prst="rect">
            <a:avLst/>
          </a:prstGeom>
          <a:solidFill>
            <a:srgbClr val="ECE1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7D0E4275-CCB0-46AF-ADA5-3B6D7DADE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4544" y="3921251"/>
            <a:ext cx="457200" cy="457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6B8472-E55F-4E9F-B68C-9996EEC81AF7}"/>
              </a:ext>
            </a:extLst>
          </p:cNvPr>
          <p:cNvSpPr/>
          <p:nvPr/>
        </p:nvSpPr>
        <p:spPr>
          <a:xfrm>
            <a:off x="4141193" y="4948536"/>
            <a:ext cx="685800" cy="914400"/>
          </a:xfrm>
          <a:prstGeom prst="rect">
            <a:avLst/>
          </a:prstGeom>
          <a:solidFill>
            <a:srgbClr val="ECE1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aphic 17" descr="Chevron arrows with solid fill">
            <a:extLst>
              <a:ext uri="{FF2B5EF4-FFF2-40B4-BE49-F238E27FC236}">
                <a16:creationId xmlns:a16="http://schemas.microsoft.com/office/drawing/2014/main" id="{ADB3C5DC-F317-4296-AC83-82C68FE23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4543" y="5177136"/>
            <a:ext cx="457200" cy="45720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C63D93-97C9-4B2F-A255-E4311DC0A1F0}"/>
              </a:ext>
            </a:extLst>
          </p:cNvPr>
          <p:cNvSpPr/>
          <p:nvPr/>
        </p:nvSpPr>
        <p:spPr>
          <a:xfrm>
            <a:off x="-36285" y="-23304"/>
            <a:ext cx="5983816" cy="3291417"/>
          </a:xfrm>
          <a:custGeom>
            <a:avLst/>
            <a:gdLst>
              <a:gd name="connsiteX0" fmla="*/ 9525 w 5934075"/>
              <a:gd name="connsiteY0" fmla="*/ 0 h 3305175"/>
              <a:gd name="connsiteX1" fmla="*/ 5934075 w 5934075"/>
              <a:gd name="connsiteY1" fmla="*/ 0 h 3305175"/>
              <a:gd name="connsiteX2" fmla="*/ 2628900 w 5934075"/>
              <a:gd name="connsiteY2" fmla="*/ 3305175 h 3305175"/>
              <a:gd name="connsiteX3" fmla="*/ 0 w 5934075"/>
              <a:gd name="connsiteY3" fmla="*/ 666750 h 3305175"/>
              <a:gd name="connsiteX4" fmla="*/ 9525 w 5934075"/>
              <a:gd name="connsiteY4" fmla="*/ 0 h 3305175"/>
              <a:gd name="connsiteX0" fmla="*/ 0 w 5949950"/>
              <a:gd name="connsiteY0" fmla="*/ 0 h 3339537"/>
              <a:gd name="connsiteX1" fmla="*/ 5949950 w 5949950"/>
              <a:gd name="connsiteY1" fmla="*/ 34362 h 3339537"/>
              <a:gd name="connsiteX2" fmla="*/ 2644775 w 5949950"/>
              <a:gd name="connsiteY2" fmla="*/ 3339537 h 3339537"/>
              <a:gd name="connsiteX3" fmla="*/ 15875 w 5949950"/>
              <a:gd name="connsiteY3" fmla="*/ 701112 h 3339537"/>
              <a:gd name="connsiteX4" fmla="*/ 0 w 5949950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816" h="3339537">
                <a:moveTo>
                  <a:pt x="0" y="0"/>
                </a:moveTo>
                <a:lnTo>
                  <a:pt x="5983816" y="17181"/>
                </a:lnTo>
                <a:lnTo>
                  <a:pt x="2644775" y="3339537"/>
                </a:lnTo>
                <a:lnTo>
                  <a:pt x="15875" y="701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43" t="-3445" r="-169" b="-55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85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B60FD78-D124-4A3E-83FA-8BE810457A66}"/>
              </a:ext>
            </a:extLst>
          </p:cNvPr>
          <p:cNvSpPr/>
          <p:nvPr/>
        </p:nvSpPr>
        <p:spPr>
          <a:xfrm>
            <a:off x="2686022" y="1448956"/>
            <a:ext cx="9421776" cy="2409044"/>
          </a:xfrm>
          <a:prstGeom prst="rect">
            <a:avLst/>
          </a:prstGeom>
          <a:solidFill>
            <a:srgbClr val="2137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5EAEA0-4169-45DF-8807-518799DF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006" y="-2077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Life Insurance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97E7C5-2D83-4327-8780-693CB36C59E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3" name="Graphic 12" descr="Shield Tick outline">
            <a:extLst>
              <a:ext uri="{FF2B5EF4-FFF2-40B4-BE49-F238E27FC236}">
                <a16:creationId xmlns:a16="http://schemas.microsoft.com/office/drawing/2014/main" id="{730FF2E6-CAB8-4BB8-BCCB-1AB4835A3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31607" y="4211276"/>
            <a:ext cx="457200" cy="457200"/>
          </a:xfrm>
          <a:prstGeom prst="rect">
            <a:avLst/>
          </a:prstGeom>
        </p:spPr>
      </p:pic>
      <p:pic>
        <p:nvPicPr>
          <p:cNvPr id="15" name="Graphic 14" descr="Arrow circle outline">
            <a:extLst>
              <a:ext uri="{FF2B5EF4-FFF2-40B4-BE49-F238E27FC236}">
                <a16:creationId xmlns:a16="http://schemas.microsoft.com/office/drawing/2014/main" id="{FB9EF966-A710-4583-9FBE-8048E972A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031607" y="4910108"/>
            <a:ext cx="457200" cy="457200"/>
          </a:xfrm>
          <a:prstGeom prst="rect">
            <a:avLst/>
          </a:prstGeom>
        </p:spPr>
      </p:pic>
      <p:pic>
        <p:nvPicPr>
          <p:cNvPr id="17" name="Graphic 16" descr="Transfer outline">
            <a:extLst>
              <a:ext uri="{FF2B5EF4-FFF2-40B4-BE49-F238E27FC236}">
                <a16:creationId xmlns:a16="http://schemas.microsoft.com/office/drawing/2014/main" id="{6203B496-6655-42A9-926B-4AD852B40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963271" y="4123387"/>
            <a:ext cx="457200" cy="457200"/>
          </a:xfrm>
          <a:prstGeom prst="rect">
            <a:avLst/>
          </a:prstGeom>
        </p:spPr>
      </p:pic>
      <p:pic>
        <p:nvPicPr>
          <p:cNvPr id="19" name="Graphic 18" descr="Child with balloon outline">
            <a:extLst>
              <a:ext uri="{FF2B5EF4-FFF2-40B4-BE49-F238E27FC236}">
                <a16:creationId xmlns:a16="http://schemas.microsoft.com/office/drawing/2014/main" id="{E9FFF7AC-E039-476D-87C1-DAC89CDC08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920621" y="4931390"/>
            <a:ext cx="457200" cy="45720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F3A47B2-1CC8-4DF5-85DA-0E77D62F5824}"/>
              </a:ext>
            </a:extLst>
          </p:cNvPr>
          <p:cNvSpPr txBox="1">
            <a:spLocks/>
          </p:cNvSpPr>
          <p:nvPr/>
        </p:nvSpPr>
        <p:spPr>
          <a:xfrm>
            <a:off x="6427024" y="4150750"/>
            <a:ext cx="3291237" cy="489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Convert ex-spouse’s coverage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EA48F4A-E56F-4AF2-8AD2-E7F2E23F8666}"/>
              </a:ext>
            </a:extLst>
          </p:cNvPr>
          <p:cNvSpPr txBox="1">
            <a:spLocks/>
          </p:cNvSpPr>
          <p:nvPr/>
        </p:nvSpPr>
        <p:spPr>
          <a:xfrm>
            <a:off x="6459797" y="4887477"/>
            <a:ext cx="3112977" cy="6072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Children automatically insured if Soldier is enrolled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0844E25-F3CC-4E29-8A2F-636FC54CA22C}"/>
              </a:ext>
            </a:extLst>
          </p:cNvPr>
          <p:cNvSpPr txBox="1">
            <a:spLocks/>
          </p:cNvSpPr>
          <p:nvPr/>
        </p:nvSpPr>
        <p:spPr>
          <a:xfrm>
            <a:off x="10488807" y="4224961"/>
            <a:ext cx="1090725" cy="394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Term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88A155E-F2A0-4ABF-A1C8-2F0F62F68561}"/>
              </a:ext>
            </a:extLst>
          </p:cNvPr>
          <p:cNvSpPr txBox="1">
            <a:spLocks/>
          </p:cNvSpPr>
          <p:nvPr/>
        </p:nvSpPr>
        <p:spPr>
          <a:xfrm>
            <a:off x="10488807" y="4934747"/>
            <a:ext cx="1327906" cy="542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Permanent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3C0FFF-54EA-4564-8284-FF64118F34AA}"/>
              </a:ext>
            </a:extLst>
          </p:cNvPr>
          <p:cNvCxnSpPr/>
          <p:nvPr/>
        </p:nvCxnSpPr>
        <p:spPr>
          <a:xfrm>
            <a:off x="5726325" y="4053428"/>
            <a:ext cx="0" cy="2011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E081A5D-ECBD-42D4-9B00-DEE6CBBFDDA5}"/>
              </a:ext>
            </a:extLst>
          </p:cNvPr>
          <p:cNvCxnSpPr/>
          <p:nvPr/>
        </p:nvCxnSpPr>
        <p:spPr>
          <a:xfrm>
            <a:off x="9676254" y="4047839"/>
            <a:ext cx="0" cy="2011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Flag outline">
            <a:extLst>
              <a:ext uri="{FF2B5EF4-FFF2-40B4-BE49-F238E27FC236}">
                <a16:creationId xmlns:a16="http://schemas.microsoft.com/office/drawing/2014/main" id="{0E3438B5-6798-4B56-B35F-C36145A748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904506" y="4184361"/>
            <a:ext cx="457200" cy="457200"/>
          </a:xfrm>
          <a:prstGeom prst="rect">
            <a:avLst/>
          </a:prstGeom>
        </p:spPr>
      </p:pic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60EE7B-97E6-4137-8547-08472477F699}"/>
              </a:ext>
            </a:extLst>
          </p:cNvPr>
          <p:cNvSpPr txBox="1">
            <a:spLocks/>
          </p:cNvSpPr>
          <p:nvPr/>
        </p:nvSpPr>
        <p:spPr>
          <a:xfrm>
            <a:off x="3272847" y="4130615"/>
            <a:ext cx="2343735" cy="928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Automatically insured unless Soldier declined coverage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4051BD2-7EDF-466F-8827-B82A7F2A873E}"/>
              </a:ext>
            </a:extLst>
          </p:cNvPr>
          <p:cNvSpPr/>
          <p:nvPr/>
        </p:nvSpPr>
        <p:spPr>
          <a:xfrm>
            <a:off x="-43543" y="3516086"/>
            <a:ext cx="2656114" cy="3363685"/>
          </a:xfrm>
          <a:custGeom>
            <a:avLst/>
            <a:gdLst>
              <a:gd name="connsiteX0" fmla="*/ 0 w 2656114"/>
              <a:gd name="connsiteY0" fmla="*/ 2677885 h 3363685"/>
              <a:gd name="connsiteX1" fmla="*/ 2656114 w 2656114"/>
              <a:gd name="connsiteY1" fmla="*/ 0 h 3363685"/>
              <a:gd name="connsiteX2" fmla="*/ 2656114 w 2656114"/>
              <a:gd name="connsiteY2" fmla="*/ 3363685 h 3363685"/>
              <a:gd name="connsiteX3" fmla="*/ 21772 w 2656114"/>
              <a:gd name="connsiteY3" fmla="*/ 3363685 h 3363685"/>
              <a:gd name="connsiteX4" fmla="*/ 0 w 2656114"/>
              <a:gd name="connsiteY4" fmla="*/ 2677885 h 33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114" h="3363685">
                <a:moveTo>
                  <a:pt x="0" y="2677885"/>
                </a:moveTo>
                <a:lnTo>
                  <a:pt x="2656114" y="0"/>
                </a:lnTo>
                <a:lnTo>
                  <a:pt x="2656114" y="3363685"/>
                </a:lnTo>
                <a:lnTo>
                  <a:pt x="21772" y="3363685"/>
                </a:lnTo>
                <a:lnTo>
                  <a:pt x="0" y="2677885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raphic 32" descr="Family with two children outline">
            <a:extLst>
              <a:ext uri="{FF2B5EF4-FFF2-40B4-BE49-F238E27FC236}">
                <a16:creationId xmlns:a16="http://schemas.microsoft.com/office/drawing/2014/main" id="{AA57C196-6D15-4571-88FC-876843C7F4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7024751" y="1695797"/>
            <a:ext cx="1143000" cy="1143000"/>
          </a:xfrm>
          <a:prstGeom prst="rect">
            <a:avLst/>
          </a:prstGeom>
        </p:spPr>
      </p:pic>
      <p:pic>
        <p:nvPicPr>
          <p:cNvPr id="36" name="Graphic 35" descr="Care outline">
            <a:extLst>
              <a:ext uri="{FF2B5EF4-FFF2-40B4-BE49-F238E27FC236}">
                <a16:creationId xmlns:a16="http://schemas.microsoft.com/office/drawing/2014/main" id="{F8CA9F98-C5A8-46D7-9D24-1318481F47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0291669" y="1712877"/>
            <a:ext cx="1143000" cy="1143000"/>
          </a:xfrm>
          <a:prstGeom prst="rect">
            <a:avLst/>
          </a:prstGeom>
        </p:spPr>
      </p:pic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32D02FF-ACBA-4BB1-BB8C-4359A9C8B001}"/>
              </a:ext>
            </a:extLst>
          </p:cNvPr>
          <p:cNvSpPr txBox="1">
            <a:spLocks/>
          </p:cNvSpPr>
          <p:nvPr/>
        </p:nvSpPr>
        <p:spPr>
          <a:xfrm>
            <a:off x="2699097" y="2781915"/>
            <a:ext cx="2968521" cy="764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Servicemembers’ Group Life Insurance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FCE11F8-AFBF-444D-93B4-362D41A1DA35}"/>
              </a:ext>
            </a:extLst>
          </p:cNvPr>
          <p:cNvSpPr txBox="1">
            <a:spLocks/>
          </p:cNvSpPr>
          <p:nvPr/>
        </p:nvSpPr>
        <p:spPr>
          <a:xfrm>
            <a:off x="6111990" y="2764835"/>
            <a:ext cx="2968521" cy="1048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Family Servicemembers’ Group Life Insurance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F749FD7-F3E3-46B1-B114-7396DE2C7F61}"/>
              </a:ext>
            </a:extLst>
          </p:cNvPr>
          <p:cNvSpPr txBox="1">
            <a:spLocks/>
          </p:cNvSpPr>
          <p:nvPr/>
        </p:nvSpPr>
        <p:spPr>
          <a:xfrm>
            <a:off x="9622393" y="2781915"/>
            <a:ext cx="2481551" cy="72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Private Life Insurance Options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25788A2-5450-4A9B-A8B4-347A35A192D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857" y="1695797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91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DA5BAE2-D6C5-4361-B0BA-E4DD0509F2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5989" y="0"/>
            <a:ext cx="575601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06AFBA-4AE9-46C6-86C6-CFD08CC796E1}"/>
              </a:ext>
            </a:extLst>
          </p:cNvPr>
          <p:cNvSpPr/>
          <p:nvPr/>
        </p:nvSpPr>
        <p:spPr>
          <a:xfrm>
            <a:off x="4664469" y="1"/>
            <a:ext cx="7034431" cy="6858000"/>
          </a:xfrm>
          <a:prstGeom prst="rect">
            <a:avLst/>
          </a:prstGeom>
          <a:gradFill flip="none" rotWithShape="1">
            <a:gsLst>
              <a:gs pos="54000">
                <a:srgbClr val="EDE7DC"/>
              </a:gs>
              <a:gs pos="67000">
                <a:srgbClr val="F6F3EE">
                  <a:alpha val="70000"/>
                </a:srgbClr>
              </a:gs>
              <a:gs pos="82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928B0C-6BB4-483B-BAF8-35075AE2D2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solidFill>
                  <a:srgbClr val="EDE7D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</a:t>
            </a:fld>
            <a:endParaRPr lang="es-MX" dirty="0">
              <a:solidFill>
                <a:srgbClr val="EDE7DC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4F3B85-B8B9-4F60-8543-8039B7E31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471" y="4499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Update Beneficiaries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28574F2-0EDE-427B-9BFE-E7CC760BF02D}"/>
              </a:ext>
            </a:extLst>
          </p:cNvPr>
          <p:cNvSpPr txBox="1">
            <a:spLocks/>
          </p:cNvSpPr>
          <p:nvPr/>
        </p:nvSpPr>
        <p:spPr>
          <a:xfrm>
            <a:off x="3676372" y="1667462"/>
            <a:ext cx="4380763" cy="473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Consider Payouts Mandated by Divorce Decree</a:t>
            </a:r>
            <a:endParaRPr lang="en-US" b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CBB2FC9-B7CD-4B9A-A0C3-12B94E87F410}"/>
              </a:ext>
            </a:extLst>
          </p:cNvPr>
          <p:cNvSpPr txBox="1">
            <a:spLocks/>
          </p:cNvSpPr>
          <p:nvPr/>
        </p:nvSpPr>
        <p:spPr>
          <a:xfrm>
            <a:off x="3676371" y="2811237"/>
            <a:ext cx="4380764" cy="821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Your Will Does NOT Overrule Beneficiary Designations</a:t>
            </a:r>
            <a:endParaRPr lang="en-US" b="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9EC234-8650-4EB0-9E3A-424CBC2075AD}"/>
              </a:ext>
            </a:extLst>
          </p:cNvPr>
          <p:cNvSpPr txBox="1">
            <a:spLocks/>
          </p:cNvSpPr>
          <p:nvPr/>
        </p:nvSpPr>
        <p:spPr>
          <a:xfrm>
            <a:off x="3676371" y="3934034"/>
            <a:ext cx="4380764" cy="468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Don’t Leave Loved Ones without Financial Security </a:t>
            </a:r>
            <a:endParaRPr lang="en-US" b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B047C53-CA57-4580-8AE6-2F4B571848B5}"/>
              </a:ext>
            </a:extLst>
          </p:cNvPr>
          <p:cNvSpPr txBox="1">
            <a:spLocks/>
          </p:cNvSpPr>
          <p:nvPr/>
        </p:nvSpPr>
        <p:spPr>
          <a:xfrm>
            <a:off x="3676371" y="4994602"/>
            <a:ext cx="4380764" cy="468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Update Beneficiaries for All Life Insurance, TSP-3,       DD 93, and PADD</a:t>
            </a:r>
            <a:endParaRPr lang="en-US" b="0" dirty="0"/>
          </a:p>
        </p:txBody>
      </p:sp>
      <p:pic>
        <p:nvPicPr>
          <p:cNvPr id="4" name="Graphic 3" descr="Contract outline">
            <a:extLst>
              <a:ext uri="{FF2B5EF4-FFF2-40B4-BE49-F238E27FC236}">
                <a16:creationId xmlns:a16="http://schemas.microsoft.com/office/drawing/2014/main" id="{F006DBFF-4220-4E55-B646-C0872A677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3471" y="1812830"/>
            <a:ext cx="457200" cy="457200"/>
          </a:xfrm>
          <a:prstGeom prst="rect">
            <a:avLst/>
          </a:prstGeom>
        </p:spPr>
      </p:pic>
      <p:pic>
        <p:nvPicPr>
          <p:cNvPr id="12" name="Graphic 11" descr="Quill outline">
            <a:extLst>
              <a:ext uri="{FF2B5EF4-FFF2-40B4-BE49-F238E27FC236}">
                <a16:creationId xmlns:a16="http://schemas.microsoft.com/office/drawing/2014/main" id="{66C10EF1-DAD1-42BC-8ADB-E037313BB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143471" y="2940072"/>
            <a:ext cx="457200" cy="457200"/>
          </a:xfrm>
          <a:prstGeom prst="rect">
            <a:avLst/>
          </a:prstGeom>
        </p:spPr>
      </p:pic>
      <p:pic>
        <p:nvPicPr>
          <p:cNvPr id="13" name="Graphic 12" descr="Badge Heart outline">
            <a:extLst>
              <a:ext uri="{FF2B5EF4-FFF2-40B4-BE49-F238E27FC236}">
                <a16:creationId xmlns:a16="http://schemas.microsoft.com/office/drawing/2014/main" id="{F4F09F08-3640-43AB-AB2F-EBD58510B2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143471" y="4054930"/>
            <a:ext cx="457200" cy="457200"/>
          </a:xfrm>
          <a:prstGeom prst="rect">
            <a:avLst/>
          </a:prstGeom>
        </p:spPr>
      </p:pic>
      <p:pic>
        <p:nvPicPr>
          <p:cNvPr id="14" name="Graphic 13" descr="Refresh outline">
            <a:extLst>
              <a:ext uri="{FF2B5EF4-FFF2-40B4-BE49-F238E27FC236}">
                <a16:creationId xmlns:a16="http://schemas.microsoft.com/office/drawing/2014/main" id="{BC23BC2E-19B6-4DD5-A49A-8A8C1480CD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143471" y="511729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79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CC2526-EBAB-3D41-AB8C-DD1A2A4854AB}"/>
              </a:ext>
            </a:extLst>
          </p:cNvPr>
          <p:cNvSpPr txBox="1">
            <a:spLocks/>
          </p:cNvSpPr>
          <p:nvPr/>
        </p:nvSpPr>
        <p:spPr>
          <a:xfrm>
            <a:off x="3140275" y="1951"/>
            <a:ext cx="8519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Life Insurance Needs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24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B488D03-D471-458A-959F-208FE60EEF32}"/>
              </a:ext>
            </a:extLst>
          </p:cNvPr>
          <p:cNvSpPr/>
          <p:nvPr/>
        </p:nvSpPr>
        <p:spPr>
          <a:xfrm>
            <a:off x="-47897" y="-28303"/>
            <a:ext cx="2623457" cy="3341914"/>
          </a:xfrm>
          <a:custGeom>
            <a:avLst/>
            <a:gdLst>
              <a:gd name="connsiteX0" fmla="*/ 10886 w 2623457"/>
              <a:gd name="connsiteY0" fmla="*/ 10886 h 3341914"/>
              <a:gd name="connsiteX1" fmla="*/ 2623457 w 2623457"/>
              <a:gd name="connsiteY1" fmla="*/ 0 h 3341914"/>
              <a:gd name="connsiteX2" fmla="*/ 2623457 w 2623457"/>
              <a:gd name="connsiteY2" fmla="*/ 3341914 h 3341914"/>
              <a:gd name="connsiteX3" fmla="*/ 0 w 2623457"/>
              <a:gd name="connsiteY3" fmla="*/ 696686 h 3341914"/>
              <a:gd name="connsiteX4" fmla="*/ 10886 w 2623457"/>
              <a:gd name="connsiteY4" fmla="*/ 10886 h 334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3457" h="3341914">
                <a:moveTo>
                  <a:pt x="10886" y="10886"/>
                </a:moveTo>
                <a:lnTo>
                  <a:pt x="2623457" y="0"/>
                </a:lnTo>
                <a:lnTo>
                  <a:pt x="2623457" y="3341914"/>
                </a:lnTo>
                <a:lnTo>
                  <a:pt x="0" y="696686"/>
                </a:lnTo>
                <a:lnTo>
                  <a:pt x="10886" y="10886"/>
                </a:lnTo>
                <a:close/>
              </a:path>
            </a:pathLst>
          </a:custGeom>
          <a:blipFill>
            <a:blip r:embed="rId3"/>
            <a:stretch>
              <a:fillRect l="1143" b="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DD2DA88-68DD-4B35-8A58-CCAB1CD66A03}"/>
              </a:ext>
            </a:extLst>
          </p:cNvPr>
          <p:cNvSpPr txBox="1">
            <a:spLocks/>
          </p:cNvSpPr>
          <p:nvPr/>
        </p:nvSpPr>
        <p:spPr>
          <a:xfrm>
            <a:off x="3140275" y="1955436"/>
            <a:ext cx="6069609" cy="237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21372B"/>
                </a:solidFill>
              </a:rPr>
              <a:t>L</a:t>
            </a:r>
            <a:r>
              <a:rPr lang="en-US" dirty="0">
                <a:solidFill>
                  <a:srgbClr val="21372B"/>
                </a:solidFill>
              </a:rPr>
              <a:t>iabilities </a:t>
            </a:r>
            <a:r>
              <a:rPr lang="en-US" sz="2000" dirty="0">
                <a:solidFill>
                  <a:srgbClr val="21372B"/>
                </a:solidFill>
              </a:rPr>
              <a:t>(debts and obligations)</a:t>
            </a:r>
          </a:p>
          <a:p>
            <a:r>
              <a:rPr lang="en-US" sz="3200" dirty="0">
                <a:solidFill>
                  <a:srgbClr val="21372B"/>
                </a:solidFill>
              </a:rPr>
              <a:t>I</a:t>
            </a:r>
            <a:r>
              <a:rPr lang="en-US" dirty="0">
                <a:solidFill>
                  <a:srgbClr val="21372B"/>
                </a:solidFill>
              </a:rPr>
              <a:t>ncome </a:t>
            </a:r>
            <a:r>
              <a:rPr lang="en-US" sz="2000" dirty="0">
                <a:solidFill>
                  <a:srgbClr val="21372B"/>
                </a:solidFill>
              </a:rPr>
              <a:t>(amount X number of years needed)</a:t>
            </a:r>
            <a:endParaRPr lang="en-US" dirty="0">
              <a:solidFill>
                <a:srgbClr val="21372B"/>
              </a:solidFill>
            </a:endParaRPr>
          </a:p>
          <a:p>
            <a:r>
              <a:rPr lang="en-US" sz="3200" dirty="0">
                <a:solidFill>
                  <a:srgbClr val="21372B"/>
                </a:solidFill>
              </a:rPr>
              <a:t>F</a:t>
            </a:r>
            <a:r>
              <a:rPr lang="en-US" dirty="0">
                <a:solidFill>
                  <a:srgbClr val="21372B"/>
                </a:solidFill>
              </a:rPr>
              <a:t>inal expenses</a:t>
            </a:r>
          </a:p>
          <a:p>
            <a:r>
              <a:rPr lang="en-US" sz="3200" dirty="0">
                <a:solidFill>
                  <a:srgbClr val="21372B"/>
                </a:solidFill>
              </a:rPr>
              <a:t>E</a:t>
            </a:r>
            <a:r>
              <a:rPr lang="en-US" dirty="0">
                <a:solidFill>
                  <a:srgbClr val="21372B"/>
                </a:solidFill>
              </a:rPr>
              <a:t>ducation and other goals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764886-727C-4709-BA7F-1E253FC18AA0}"/>
              </a:ext>
            </a:extLst>
          </p:cNvPr>
          <p:cNvSpPr txBox="1"/>
          <p:nvPr/>
        </p:nvSpPr>
        <p:spPr>
          <a:xfrm>
            <a:off x="4649696" y="4377572"/>
            <a:ext cx="4772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Subtract current coverage and assets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F5A8D1-5E22-4FA8-A5AA-15825273A668}"/>
              </a:ext>
            </a:extLst>
          </p:cNvPr>
          <p:cNvSpPr txBox="1"/>
          <p:nvPr/>
        </p:nvSpPr>
        <p:spPr>
          <a:xfrm>
            <a:off x="6850584" y="5175558"/>
            <a:ext cx="2497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Your Total Need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790142-7603-435A-B570-EE34629167AA}"/>
              </a:ext>
            </a:extLst>
          </p:cNvPr>
          <p:cNvGrpSpPr/>
          <p:nvPr/>
        </p:nvGrpSpPr>
        <p:grpSpPr>
          <a:xfrm>
            <a:off x="9634427" y="2409800"/>
            <a:ext cx="1828800" cy="3274177"/>
            <a:chOff x="9786257" y="2939143"/>
            <a:chExt cx="1828800" cy="327417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944A1-E8B6-4867-87E8-5FEE379BC379}"/>
                </a:ext>
              </a:extLst>
            </p:cNvPr>
            <p:cNvCxnSpPr/>
            <p:nvPr/>
          </p:nvCxnSpPr>
          <p:spPr>
            <a:xfrm>
              <a:off x="9786257" y="2939143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E162975-C034-49E2-BDA2-696848761C01}"/>
                </a:ext>
              </a:extLst>
            </p:cNvPr>
            <p:cNvCxnSpPr/>
            <p:nvPr/>
          </p:nvCxnSpPr>
          <p:spPr>
            <a:xfrm>
              <a:off x="9786257" y="3526972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DBAB6A-0D76-4436-B0B3-4913028969B0}"/>
                </a:ext>
              </a:extLst>
            </p:cNvPr>
            <p:cNvCxnSpPr/>
            <p:nvPr/>
          </p:nvCxnSpPr>
          <p:spPr>
            <a:xfrm>
              <a:off x="9786257" y="5144832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C570ADE-AB7E-4AB7-A149-351F34DBF429}"/>
                </a:ext>
              </a:extLst>
            </p:cNvPr>
            <p:cNvCxnSpPr/>
            <p:nvPr/>
          </p:nvCxnSpPr>
          <p:spPr>
            <a:xfrm>
              <a:off x="9786257" y="4071258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313B23-F1F1-4AF3-B5C5-130C91A54292}"/>
                </a:ext>
              </a:extLst>
            </p:cNvPr>
            <p:cNvCxnSpPr/>
            <p:nvPr/>
          </p:nvCxnSpPr>
          <p:spPr>
            <a:xfrm>
              <a:off x="9786257" y="4593771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BF2CADE-23E1-4084-84A7-9F6C7CCBF388}"/>
                </a:ext>
              </a:extLst>
            </p:cNvPr>
            <p:cNvSpPr/>
            <p:nvPr/>
          </p:nvSpPr>
          <p:spPr>
            <a:xfrm>
              <a:off x="9786257" y="5658149"/>
              <a:ext cx="1828800" cy="555171"/>
            </a:xfrm>
            <a:prstGeom prst="rect">
              <a:avLst/>
            </a:prstGeom>
            <a:noFill/>
            <a:ln w="38100">
              <a:solidFill>
                <a:srgbClr val="213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6E17EC-0222-45FF-8340-1488D20B364C}"/>
                </a:ext>
              </a:extLst>
            </p:cNvPr>
            <p:cNvSpPr txBox="1"/>
            <p:nvPr/>
          </p:nvSpPr>
          <p:spPr>
            <a:xfrm>
              <a:off x="9786257" y="307303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B96813F-B9A6-4F9A-9F2A-DCDC2AC9FC53}"/>
                </a:ext>
              </a:extLst>
            </p:cNvPr>
            <p:cNvSpPr txBox="1"/>
            <p:nvPr/>
          </p:nvSpPr>
          <p:spPr>
            <a:xfrm>
              <a:off x="9786257" y="360652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D1AC089-65A5-4178-8601-2CB8FD834494}"/>
                </a:ext>
              </a:extLst>
            </p:cNvPr>
            <p:cNvSpPr txBox="1"/>
            <p:nvPr/>
          </p:nvSpPr>
          <p:spPr>
            <a:xfrm>
              <a:off x="9786257" y="413983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140C2EC-1B40-4A6D-B4B2-1BE8CF2D5D33}"/>
                </a:ext>
              </a:extLst>
            </p:cNvPr>
            <p:cNvSpPr txBox="1"/>
            <p:nvPr/>
          </p:nvSpPr>
          <p:spPr>
            <a:xfrm>
              <a:off x="9786257" y="4712253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1206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85D46A-F996-47E2-9BE4-4E6B022ED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76" y="2766218"/>
            <a:ext cx="4649081" cy="1325563"/>
          </a:xfrm>
        </p:spPr>
        <p:txBody>
          <a:bodyPr>
            <a:normAutofit/>
          </a:bodyPr>
          <a:lstStyle/>
          <a:p>
            <a:r>
              <a:rPr lang="en-US" dirty="0"/>
              <a:t>Legal Documents and Income Taxes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B485BD-590E-46FE-B9D6-9C122B3054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25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 descr="Contract outline">
            <a:extLst>
              <a:ext uri="{FF2B5EF4-FFF2-40B4-BE49-F238E27FC236}">
                <a16:creationId xmlns:a16="http://schemas.microsoft.com/office/drawing/2014/main" id="{0A7E94E1-C8B2-4D20-A489-D14E0ECF7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28416" y="272018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43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person, wall, military&#10;&#10;Description automatically generated">
            <a:extLst>
              <a:ext uri="{FF2B5EF4-FFF2-40B4-BE49-F238E27FC236}">
                <a16:creationId xmlns:a16="http://schemas.microsoft.com/office/drawing/2014/main" id="{50445A2F-A236-4FF1-845E-DDC54805A4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2674" y="-2824"/>
            <a:ext cx="7682358" cy="68608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C05167-7D94-4D60-A3EA-7CA675E55BD2}"/>
              </a:ext>
            </a:extLst>
          </p:cNvPr>
          <p:cNvSpPr/>
          <p:nvPr/>
        </p:nvSpPr>
        <p:spPr>
          <a:xfrm>
            <a:off x="2605391" y="-2824"/>
            <a:ext cx="6111889" cy="6860824"/>
          </a:xfrm>
          <a:prstGeom prst="rect">
            <a:avLst/>
          </a:prstGeom>
          <a:gradFill flip="none" rotWithShape="1">
            <a:gsLst>
              <a:gs pos="78000">
                <a:srgbClr val="F6F3EE">
                  <a:alpha val="68000"/>
                </a:srgbClr>
              </a:gs>
              <a:gs pos="62000">
                <a:srgbClr val="EDE7DC"/>
              </a:gs>
              <a:gs pos="9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15A41BB-533D-4F71-A117-23478DFF0E66}"/>
              </a:ext>
            </a:extLst>
          </p:cNvPr>
          <p:cNvSpPr txBox="1">
            <a:spLocks/>
          </p:cNvSpPr>
          <p:nvPr/>
        </p:nvSpPr>
        <p:spPr>
          <a:xfrm>
            <a:off x="3136251" y="3769"/>
            <a:ext cx="8519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Estate Planning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482D6DB-BB66-4A69-B8E0-BD55277FD75F}"/>
              </a:ext>
            </a:extLst>
          </p:cNvPr>
          <p:cNvSpPr txBox="1">
            <a:spLocks/>
          </p:cNvSpPr>
          <p:nvPr/>
        </p:nvSpPr>
        <p:spPr>
          <a:xfrm>
            <a:off x="3131485" y="2135619"/>
            <a:ext cx="5347349" cy="24954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Will</a:t>
            </a:r>
          </a:p>
          <a:p>
            <a:r>
              <a:rPr lang="en-US" dirty="0"/>
              <a:t>Power of Attorney</a:t>
            </a:r>
          </a:p>
          <a:p>
            <a:r>
              <a:rPr lang="en-US" dirty="0"/>
              <a:t>Living Will</a:t>
            </a:r>
          </a:p>
          <a:p>
            <a:r>
              <a:rPr lang="en-US" dirty="0"/>
              <a:t>Asset Titling</a:t>
            </a:r>
          </a:p>
          <a:p>
            <a:r>
              <a:rPr lang="en-US" dirty="0"/>
              <a:t>Guardianship</a:t>
            </a:r>
          </a:p>
          <a:p>
            <a:r>
              <a:rPr lang="en-US" dirty="0"/>
              <a:t>State of Legal Residence</a:t>
            </a:r>
          </a:p>
          <a:p>
            <a:pPr marL="457200" lvl="1" indent="0">
              <a:buFont typeface="Tipo de letra del sistema normal"/>
              <a:buNone/>
            </a:pPr>
            <a:endParaRPr lang="en-US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1F489-0B08-4D8E-ACB0-0DEDB454D289}"/>
              </a:ext>
            </a:extLst>
          </p:cNvPr>
          <p:cNvSpPr/>
          <p:nvPr/>
        </p:nvSpPr>
        <p:spPr>
          <a:xfrm>
            <a:off x="2590800" y="5437340"/>
            <a:ext cx="8778240" cy="656100"/>
          </a:xfrm>
          <a:prstGeom prst="rect">
            <a:avLst/>
          </a:prstGeom>
          <a:solidFill>
            <a:srgbClr val="2137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9766EA2-C793-4787-85CC-C39E6F13DFD2}"/>
              </a:ext>
            </a:extLst>
          </p:cNvPr>
          <p:cNvSpPr txBox="1">
            <a:spLocks/>
          </p:cNvSpPr>
          <p:nvPr/>
        </p:nvSpPr>
        <p:spPr>
          <a:xfrm>
            <a:off x="3131485" y="5533906"/>
            <a:ext cx="8729359" cy="520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EDE7DC"/>
                </a:solidFill>
              </a:rPr>
              <a:t>FREE assistance at installation’s Legal Services Office</a:t>
            </a:r>
          </a:p>
          <a:p>
            <a:pPr lvl="1"/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00227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6A6C0FF-3495-49F7-926F-D1747D52A0A6}"/>
              </a:ext>
            </a:extLst>
          </p:cNvPr>
          <p:cNvSpPr/>
          <p:nvPr/>
        </p:nvSpPr>
        <p:spPr>
          <a:xfrm>
            <a:off x="7646960" y="1695681"/>
            <a:ext cx="4343400" cy="4251960"/>
          </a:xfrm>
          <a:prstGeom prst="rect">
            <a:avLst/>
          </a:prstGeom>
          <a:solidFill>
            <a:srgbClr val="213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0D4A3-1B9A-ED42-A835-CBE0BD46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271" y="3319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Income Taxes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62B42-3F65-8F49-AB3C-ABF81B099D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70404" y="1918633"/>
            <a:ext cx="4096512" cy="8657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EDE7DC"/>
                </a:solidFill>
              </a:rPr>
              <a:t>IRS W-4 Withholding Calculator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8212D0-8AE8-4D90-AA52-FEE408953600}"/>
              </a:ext>
            </a:extLst>
          </p:cNvPr>
          <p:cNvSpPr/>
          <p:nvPr/>
        </p:nvSpPr>
        <p:spPr>
          <a:xfrm>
            <a:off x="3135271" y="1693141"/>
            <a:ext cx="4343400" cy="4254500"/>
          </a:xfrm>
          <a:prstGeom prst="rect">
            <a:avLst/>
          </a:prstGeom>
          <a:solidFill>
            <a:srgbClr val="213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B4F62-4AE6-488C-85E6-2D8F61CCD7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3906" y="3084337"/>
            <a:ext cx="4093010" cy="247819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03F4D3A-E685-4146-997B-4BF1272D3308}"/>
              </a:ext>
            </a:extLst>
          </p:cNvPr>
          <p:cNvSpPr/>
          <p:nvPr/>
        </p:nvSpPr>
        <p:spPr>
          <a:xfrm>
            <a:off x="-43545" y="-32657"/>
            <a:ext cx="2688773" cy="3331028"/>
          </a:xfrm>
          <a:custGeom>
            <a:avLst/>
            <a:gdLst>
              <a:gd name="connsiteX0" fmla="*/ 0 w 2677886"/>
              <a:gd name="connsiteY0" fmla="*/ 0 h 3331028"/>
              <a:gd name="connsiteX1" fmla="*/ 2677886 w 2677886"/>
              <a:gd name="connsiteY1" fmla="*/ 0 h 3331028"/>
              <a:gd name="connsiteX2" fmla="*/ 2677886 w 2677886"/>
              <a:gd name="connsiteY2" fmla="*/ 3331028 h 3331028"/>
              <a:gd name="connsiteX3" fmla="*/ 21771 w 2677886"/>
              <a:gd name="connsiteY3" fmla="*/ 674914 h 3331028"/>
              <a:gd name="connsiteX4" fmla="*/ 0 w 2677886"/>
              <a:gd name="connsiteY4" fmla="*/ 0 h 3331028"/>
              <a:gd name="connsiteX0" fmla="*/ 10887 w 2688773"/>
              <a:gd name="connsiteY0" fmla="*/ 0 h 3331028"/>
              <a:gd name="connsiteX1" fmla="*/ 2688773 w 2688773"/>
              <a:gd name="connsiteY1" fmla="*/ 0 h 3331028"/>
              <a:gd name="connsiteX2" fmla="*/ 2688773 w 2688773"/>
              <a:gd name="connsiteY2" fmla="*/ 3331028 h 3331028"/>
              <a:gd name="connsiteX3" fmla="*/ 0 w 2688773"/>
              <a:gd name="connsiteY3" fmla="*/ 674914 h 3331028"/>
              <a:gd name="connsiteX4" fmla="*/ 10887 w 2688773"/>
              <a:gd name="connsiteY4" fmla="*/ 0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3" h="3331028">
                <a:moveTo>
                  <a:pt x="10887" y="0"/>
                </a:moveTo>
                <a:lnTo>
                  <a:pt x="2688773" y="0"/>
                </a:lnTo>
                <a:lnTo>
                  <a:pt x="2688773" y="3331028"/>
                </a:lnTo>
                <a:lnTo>
                  <a:pt x="0" y="674914"/>
                </a:lnTo>
                <a:lnTo>
                  <a:pt x="1088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9A03A41-67A9-4C04-A399-6752785A7460}"/>
              </a:ext>
            </a:extLst>
          </p:cNvPr>
          <p:cNvSpPr txBox="1">
            <a:spLocks/>
          </p:cNvSpPr>
          <p:nvPr/>
        </p:nvSpPr>
        <p:spPr>
          <a:xfrm>
            <a:off x="4040813" y="3057904"/>
            <a:ext cx="3255627" cy="93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May Need Social Security Numbers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1" name="Graphic 20" descr="Scales of justice outline">
            <a:extLst>
              <a:ext uri="{FF2B5EF4-FFF2-40B4-BE49-F238E27FC236}">
                <a16:creationId xmlns:a16="http://schemas.microsoft.com/office/drawing/2014/main" id="{B86FF6D2-3642-4C74-A6FB-DA19C3ADE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355013" y="4169227"/>
            <a:ext cx="685800" cy="685800"/>
          </a:xfrm>
          <a:prstGeom prst="rect">
            <a:avLst/>
          </a:prstGeom>
        </p:spPr>
      </p:pic>
      <p:pic>
        <p:nvPicPr>
          <p:cNvPr id="22" name="Graphic 21" descr="Hashtag outline">
            <a:extLst>
              <a:ext uri="{FF2B5EF4-FFF2-40B4-BE49-F238E27FC236}">
                <a16:creationId xmlns:a16="http://schemas.microsoft.com/office/drawing/2014/main" id="{75F4FD14-2E4D-49E1-84A9-93EB59D91E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355014" y="3052990"/>
            <a:ext cx="685800" cy="685800"/>
          </a:xfrm>
          <a:prstGeom prst="rect">
            <a:avLst/>
          </a:prstGeom>
        </p:spPr>
      </p:pic>
      <p:pic>
        <p:nvPicPr>
          <p:cNvPr id="23" name="Graphic 22" descr="Tax outline">
            <a:extLst>
              <a:ext uri="{FF2B5EF4-FFF2-40B4-BE49-F238E27FC236}">
                <a16:creationId xmlns:a16="http://schemas.microsoft.com/office/drawing/2014/main" id="{AE3BB353-316C-4FB8-8A37-67D4328CAB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355013" y="1918633"/>
            <a:ext cx="685800" cy="685800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6314926-9B49-4434-96E2-B65D93F4F68D}"/>
              </a:ext>
            </a:extLst>
          </p:cNvPr>
          <p:cNvSpPr txBox="1">
            <a:spLocks/>
          </p:cNvSpPr>
          <p:nvPr/>
        </p:nvSpPr>
        <p:spPr>
          <a:xfrm>
            <a:off x="4040813" y="1936753"/>
            <a:ext cx="3255627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Update State and Federal Withholding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C26701F-BC81-4ABC-A634-A0C194186E37}"/>
              </a:ext>
            </a:extLst>
          </p:cNvPr>
          <p:cNvSpPr txBox="1">
            <a:spLocks/>
          </p:cNvSpPr>
          <p:nvPr/>
        </p:nvSpPr>
        <p:spPr>
          <a:xfrm>
            <a:off x="4040813" y="4323433"/>
            <a:ext cx="3020490" cy="492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IRS Form 8332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26" name="Graphic 25" descr="Architecture outline">
            <a:extLst>
              <a:ext uri="{FF2B5EF4-FFF2-40B4-BE49-F238E27FC236}">
                <a16:creationId xmlns:a16="http://schemas.microsoft.com/office/drawing/2014/main" id="{FD3FAA1E-8181-481A-BE69-4D58CA5E8F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355013" y="5148339"/>
            <a:ext cx="739188" cy="685800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2311398-C2D4-44D6-BCDB-0402C3936A83}"/>
              </a:ext>
            </a:extLst>
          </p:cNvPr>
          <p:cNvSpPr txBox="1">
            <a:spLocks/>
          </p:cNvSpPr>
          <p:nvPr/>
        </p:nvSpPr>
        <p:spPr>
          <a:xfrm>
            <a:off x="4040811" y="5304111"/>
            <a:ext cx="3255627" cy="492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Update Property Tax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22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98322213-FBE2-2042-8246-8558284AD0F8}"/>
              </a:ext>
            </a:extLst>
          </p:cNvPr>
          <p:cNvSpPr txBox="1">
            <a:spLocks/>
          </p:cNvSpPr>
          <p:nvPr/>
        </p:nvSpPr>
        <p:spPr>
          <a:xfrm>
            <a:off x="9328835" y="6371789"/>
            <a:ext cx="2493818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A65FBD-AD12-4242-891A-2FE2F0C47305}" type="slidenum">
              <a:rPr lang="es-MX" sz="1200" smtClean="0">
                <a:solidFill>
                  <a:srgbClr val="23362A"/>
                </a:solidFill>
                <a:latin typeface="Helvetica" pitchFamily="2" charset="0"/>
              </a:rPr>
              <a:pPr algn="r"/>
              <a:t>28</a:t>
            </a:fld>
            <a:endParaRPr lang="es-MX" sz="1200">
              <a:solidFill>
                <a:srgbClr val="23362A"/>
              </a:solidFill>
              <a:latin typeface="Helvetica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7F30CE-6631-0742-AAE1-D76637AF1C28}"/>
              </a:ext>
            </a:extLst>
          </p:cNvPr>
          <p:cNvSpPr txBox="1"/>
          <p:nvPr/>
        </p:nvSpPr>
        <p:spPr>
          <a:xfrm>
            <a:off x="3999506" y="9382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BD9752-1201-C749-B515-1D1ECC85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418" y="2735900"/>
            <a:ext cx="6353783" cy="1325563"/>
          </a:xfrm>
        </p:spPr>
        <p:txBody>
          <a:bodyPr>
            <a:normAutofit/>
          </a:bodyPr>
          <a:lstStyle/>
          <a:p>
            <a:r>
              <a:rPr lang="en-US" dirty="0"/>
              <a:t>Summary and Resources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28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 descr="Cycle with people outline">
            <a:extLst>
              <a:ext uri="{FF2B5EF4-FFF2-40B4-BE49-F238E27FC236}">
                <a16:creationId xmlns:a16="http://schemas.microsoft.com/office/drawing/2014/main" id="{32E00DD1-AD50-4890-AE1F-B0342FD3B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87818" y="271685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72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 holding a seedling">
            <a:extLst>
              <a:ext uri="{FF2B5EF4-FFF2-40B4-BE49-F238E27FC236}">
                <a16:creationId xmlns:a16="http://schemas.microsoft.com/office/drawing/2014/main" id="{0D49DACB-CE3D-4652-9F9D-74980CEE17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957" y="0"/>
            <a:ext cx="7596044" cy="68770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1B968-10F5-4F00-831C-075B5D488673}"/>
              </a:ext>
            </a:extLst>
          </p:cNvPr>
          <p:cNvSpPr/>
          <p:nvPr/>
        </p:nvSpPr>
        <p:spPr>
          <a:xfrm>
            <a:off x="3025140" y="0"/>
            <a:ext cx="8648700" cy="6877050"/>
          </a:xfrm>
          <a:prstGeom prst="rect">
            <a:avLst/>
          </a:prstGeom>
          <a:gradFill flip="none" rotWithShape="1">
            <a:gsLst>
              <a:gs pos="69000">
                <a:srgbClr val="F6F3EE">
                  <a:alpha val="71000"/>
                </a:srgbClr>
              </a:gs>
              <a:gs pos="38000">
                <a:srgbClr val="EDE7DC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D8C1DC0-85AD-481D-B3B2-9474D1E8F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500" y="-6934"/>
            <a:ext cx="7048826" cy="1325563"/>
          </a:xfrm>
        </p:spPr>
        <p:txBody>
          <a:bodyPr>
            <a:normAutofit/>
          </a:bodyPr>
          <a:lstStyle/>
          <a:p>
            <a:r>
              <a:rPr lang="en-US" sz="3200" dirty="0"/>
              <a:t>Moving In the Right Direction!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AE50793-0F90-4764-9EBA-B3050CB5BA67}"/>
              </a:ext>
            </a:extLst>
          </p:cNvPr>
          <p:cNvSpPr txBox="1">
            <a:spLocks/>
          </p:cNvSpPr>
          <p:nvPr/>
        </p:nvSpPr>
        <p:spPr>
          <a:xfrm>
            <a:off x="3632238" y="2418828"/>
            <a:ext cx="3806268" cy="1187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/>
              <a:t>Consider Your Changing  Financial Circumstances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8ECB33-15D2-434F-AFF7-05C494B4F528}"/>
              </a:ext>
            </a:extLst>
          </p:cNvPr>
          <p:cNvSpPr txBox="1">
            <a:spLocks/>
          </p:cNvSpPr>
          <p:nvPr/>
        </p:nvSpPr>
        <p:spPr>
          <a:xfrm>
            <a:off x="3632237" y="3875580"/>
            <a:ext cx="3806269" cy="1025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/>
              <a:t>Plan First Steps to Prepare Finances </a:t>
            </a:r>
          </a:p>
        </p:txBody>
      </p:sp>
      <p:pic>
        <p:nvPicPr>
          <p:cNvPr id="9" name="Graphic 8" descr="Chevron arrows with solid fill">
            <a:extLst>
              <a:ext uri="{FF2B5EF4-FFF2-40B4-BE49-F238E27FC236}">
                <a16:creationId xmlns:a16="http://schemas.microsoft.com/office/drawing/2014/main" id="{01152CBF-A241-4083-8202-187D877A0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0500" y="3875580"/>
            <a:ext cx="457200" cy="457200"/>
          </a:xfrm>
          <a:prstGeom prst="rect">
            <a:avLst/>
          </a:prstGeom>
        </p:spPr>
      </p:pic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C7F46C32-B1E0-41DE-8DFA-AD62C9A38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0500" y="2418828"/>
            <a:ext cx="457200" cy="457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solidFill>
                  <a:srgbClr val="EDE7D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29</a:t>
            </a:fld>
            <a:endParaRPr lang="es-MX" dirty="0">
              <a:solidFill>
                <a:srgbClr val="EDE7DC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11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713CA-15D8-3640-AFA3-6E866FF4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495" y="-73"/>
            <a:ext cx="8519809" cy="1325563"/>
          </a:xfrm>
        </p:spPr>
        <p:txBody>
          <a:bodyPr>
            <a:normAutofit/>
          </a:bodyPr>
          <a:lstStyle/>
          <a:p>
            <a:r>
              <a:rPr lang="en-US" dirty="0"/>
              <a:t>Administrative Tasks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E9D4E80-D091-4CEA-BB96-BAD1C7345120}"/>
              </a:ext>
            </a:extLst>
          </p:cNvPr>
          <p:cNvSpPr txBox="1">
            <a:spLocks/>
          </p:cNvSpPr>
          <p:nvPr/>
        </p:nvSpPr>
        <p:spPr>
          <a:xfrm>
            <a:off x="3141495" y="2389182"/>
            <a:ext cx="8519809" cy="369411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>
              <a:lnSpc>
                <a:spcPct val="100000"/>
              </a:lnSpc>
              <a:spcBef>
                <a:spcPts val="715"/>
              </a:spcBef>
              <a:buFont typeface="Wingdings" panose="05000000000000000000" pitchFamily="2" charset="2"/>
              <a:buChar char="ü"/>
              <a:tabLst>
                <a:tab pos="241300" algn="l"/>
                <a:tab pos="457200" algn="l"/>
              </a:tabLst>
            </a:pPr>
            <a:r>
              <a:rPr lang="en-US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Gather Financial Documents and Make Copies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457200" algn="l"/>
              </a:tabLst>
            </a:pPr>
            <a:r>
              <a:rPr lang="en-US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Obtain Official Copies of Divorce Decree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457200" algn="l"/>
              </a:tabLst>
            </a:pPr>
            <a:r>
              <a:rPr lang="en-US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Applicable Name Change Updates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457200" algn="l"/>
              </a:tabLst>
            </a:pPr>
            <a:r>
              <a:rPr lang="en-US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Prepare for Changes to Retirement Pay and Social Security	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457200" algn="l"/>
              </a:tabLst>
            </a:pPr>
            <a:r>
              <a:rPr lang="en-US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Consult with installation’s Legal Services Office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457200" algn="l"/>
              </a:tabLst>
            </a:pPr>
            <a:r>
              <a:rPr lang="en-US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Update official records with S1, UA, or HR Specialist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457200" algn="l"/>
              </a:tabLst>
            </a:pPr>
            <a:r>
              <a:rPr lang="en-US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Power of Attorney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457200" algn="l"/>
              </a:tabLst>
            </a:pPr>
            <a:r>
              <a:rPr lang="en-US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Update DEERS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457200" algn="l"/>
              </a:tabLst>
            </a:pPr>
            <a:r>
              <a:rPr lang="en-US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Family Care Plan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457200" algn="l"/>
              </a:tabLst>
            </a:pPr>
            <a:endParaRPr lang="en-US" dirty="0">
              <a:solidFill>
                <a:srgbClr val="0E2E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241300" algn="l"/>
              </a:tabLst>
            </a:pPr>
            <a:endParaRPr lang="en-US" sz="2800" b="0" dirty="0">
              <a:solidFill>
                <a:srgbClr val="0E2E00"/>
              </a:solidFill>
              <a:latin typeface="Arial Narrow"/>
            </a:endParaRP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9490AD30-0334-430F-90DF-654425E59253}"/>
              </a:ext>
            </a:extLst>
          </p:cNvPr>
          <p:cNvSpPr txBox="1">
            <a:spLocks/>
          </p:cNvSpPr>
          <p:nvPr/>
        </p:nvSpPr>
        <p:spPr>
          <a:xfrm>
            <a:off x="3533919" y="1096890"/>
            <a:ext cx="16608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ECE1C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E2E00"/>
                </a:solidFill>
              </a:rPr>
              <a:t>To-Do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7D2420-968D-48BC-805B-E101BEA1C11B}"/>
              </a:ext>
            </a:extLst>
          </p:cNvPr>
          <p:cNvCxnSpPr/>
          <p:nvPr/>
        </p:nvCxnSpPr>
        <p:spPr>
          <a:xfrm>
            <a:off x="3192297" y="2127314"/>
            <a:ext cx="1371600" cy="0"/>
          </a:xfrm>
          <a:prstGeom prst="line">
            <a:avLst/>
          </a:prstGeom>
          <a:ln w="57150">
            <a:solidFill>
              <a:srgbClr val="977B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Clipboard outline">
            <a:extLst>
              <a:ext uri="{FF2B5EF4-FFF2-40B4-BE49-F238E27FC236}">
                <a16:creationId xmlns:a16="http://schemas.microsoft.com/office/drawing/2014/main" id="{4A173E8E-DC5B-46F7-AE3B-863408735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276" t="6207" r="17242" b="6207"/>
          <a:stretch/>
        </p:blipFill>
        <p:spPr>
          <a:xfrm>
            <a:off x="3197319" y="1495353"/>
            <a:ext cx="336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80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959" y="1691"/>
            <a:ext cx="2803896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Resources</a:t>
            </a:r>
          </a:p>
        </p:txBody>
      </p:sp>
      <p:pic>
        <p:nvPicPr>
          <p:cNvPr id="4" name="Picture 3" descr="cid:image001.png@01D6FEEA.F7D96430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3959" y="1121673"/>
            <a:ext cx="3965908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id:image002.png@01D6FEEA.F7D96430"/>
          <p:cNvPicPr>
            <a:picLocks noChangeAspect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1979" y="1121673"/>
            <a:ext cx="3937361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3.png@01D6FEEA.F7D96430"/>
          <p:cNvPicPr>
            <a:picLocks noChangeAspect="1"/>
          </p:cNvPicPr>
          <p:nvPr/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260" y="4001875"/>
            <a:ext cx="3990197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30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94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38B8-6414-4C4F-BF5D-E46B2338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994" y="2746785"/>
            <a:ext cx="2728377" cy="1325563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C2A2D25-6603-7440-94E1-D7F28E00B596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31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1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DAAA00-A88C-4526-9762-A53B6D86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6" y="2766218"/>
            <a:ext cx="6353783" cy="1325563"/>
          </a:xfrm>
        </p:spPr>
        <p:txBody>
          <a:bodyPr>
            <a:normAutofit/>
          </a:bodyPr>
          <a:lstStyle/>
          <a:p>
            <a:r>
              <a:rPr lang="en-US" dirty="0"/>
              <a:t>Financial Planning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CE3695-6FEA-472E-9D13-0902066F65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4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Graphic 7" descr="Money outline">
            <a:extLst>
              <a:ext uri="{FF2B5EF4-FFF2-40B4-BE49-F238E27FC236}">
                <a16:creationId xmlns:a16="http://schemas.microsoft.com/office/drawing/2014/main" id="{AAF121FD-592A-44DC-9C81-962530A9E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28416" y="2720181"/>
            <a:ext cx="1371600" cy="13716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C1FB8D-D4A8-4401-9798-9DCE7D3EAEE6}"/>
              </a:ext>
            </a:extLst>
          </p:cNvPr>
          <p:cNvSpPr/>
          <p:nvPr/>
        </p:nvSpPr>
        <p:spPr>
          <a:xfrm>
            <a:off x="-35910" y="-25400"/>
            <a:ext cx="5935133" cy="3310467"/>
          </a:xfrm>
          <a:custGeom>
            <a:avLst/>
            <a:gdLst>
              <a:gd name="connsiteX0" fmla="*/ 0 w 5935133"/>
              <a:gd name="connsiteY0" fmla="*/ 0 h 3310467"/>
              <a:gd name="connsiteX1" fmla="*/ 5935133 w 5935133"/>
              <a:gd name="connsiteY1" fmla="*/ 8467 h 3310467"/>
              <a:gd name="connsiteX2" fmla="*/ 2641600 w 5935133"/>
              <a:gd name="connsiteY2" fmla="*/ 3310467 h 3310467"/>
              <a:gd name="connsiteX3" fmla="*/ 8467 w 5935133"/>
              <a:gd name="connsiteY3" fmla="*/ 694267 h 3310467"/>
              <a:gd name="connsiteX4" fmla="*/ 0 w 5935133"/>
              <a:gd name="connsiteY4" fmla="*/ 0 h 33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5133" h="3310467">
                <a:moveTo>
                  <a:pt x="0" y="0"/>
                </a:moveTo>
                <a:lnTo>
                  <a:pt x="5935133" y="8467"/>
                </a:lnTo>
                <a:lnTo>
                  <a:pt x="2641600" y="3310467"/>
                </a:lnTo>
                <a:lnTo>
                  <a:pt x="8467" y="694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F9561B-E401-47DC-8583-DB9FBA0D0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516" y="-32658"/>
            <a:ext cx="5992887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1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0E17FC8-3082-4AA6-9C31-6E166E33D837}"/>
              </a:ext>
            </a:extLst>
          </p:cNvPr>
          <p:cNvSpPr/>
          <p:nvPr/>
        </p:nvSpPr>
        <p:spPr>
          <a:xfrm>
            <a:off x="4842575" y="1764422"/>
            <a:ext cx="4621802" cy="3855327"/>
          </a:xfrm>
          <a:prstGeom prst="ellipse">
            <a:avLst/>
          </a:prstGeom>
          <a:noFill/>
          <a:ln w="48895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AD667B1-12F4-4CF0-91B9-3279B78C76C2}"/>
              </a:ext>
            </a:extLst>
          </p:cNvPr>
          <p:cNvSpPr/>
          <p:nvPr/>
        </p:nvSpPr>
        <p:spPr>
          <a:xfrm>
            <a:off x="5983236" y="939800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EDA97B9-8E3A-45B5-A147-FF49E3B745E3}"/>
              </a:ext>
            </a:extLst>
          </p:cNvPr>
          <p:cNvSpPr/>
          <p:nvPr/>
        </p:nvSpPr>
        <p:spPr>
          <a:xfrm>
            <a:off x="8305666" y="2529443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60F8912-C63B-4E4F-8657-AD0BB5B33E3F}"/>
              </a:ext>
            </a:extLst>
          </p:cNvPr>
          <p:cNvSpPr/>
          <p:nvPr/>
        </p:nvSpPr>
        <p:spPr>
          <a:xfrm>
            <a:off x="6011196" y="4535418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8DBB141-BEAE-4943-98F0-41002461709D}"/>
              </a:ext>
            </a:extLst>
          </p:cNvPr>
          <p:cNvSpPr/>
          <p:nvPr/>
        </p:nvSpPr>
        <p:spPr>
          <a:xfrm>
            <a:off x="3797300" y="2529443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3D7C57-B7DD-4DCA-9E8E-535E8A79F43D}"/>
              </a:ext>
            </a:extLst>
          </p:cNvPr>
          <p:cNvSpPr txBox="1"/>
          <p:nvPr/>
        </p:nvSpPr>
        <p:spPr>
          <a:xfrm>
            <a:off x="5996064" y="3038151"/>
            <a:ext cx="2338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4-Step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Spending Plan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E2E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EE527B-300E-44D0-9DE9-0DC0C2BAAC3D}"/>
              </a:ext>
            </a:extLst>
          </p:cNvPr>
          <p:cNvSpPr txBox="1"/>
          <p:nvPr/>
        </p:nvSpPr>
        <p:spPr>
          <a:xfrm>
            <a:off x="6021288" y="1163764"/>
            <a:ext cx="22319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Step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Understand Your Current Situation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6E4B59-00DE-4913-96A2-DD349EE2E662}"/>
              </a:ext>
            </a:extLst>
          </p:cNvPr>
          <p:cNvSpPr txBox="1"/>
          <p:nvPr/>
        </p:nvSpPr>
        <p:spPr>
          <a:xfrm>
            <a:off x="8343718" y="2712923"/>
            <a:ext cx="2231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Step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Know Where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Your Money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Should Go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127DBD-183C-4520-A70C-C0CD2B0072CE}"/>
              </a:ext>
            </a:extLst>
          </p:cNvPr>
          <p:cNvSpPr txBox="1"/>
          <p:nvPr/>
        </p:nvSpPr>
        <p:spPr>
          <a:xfrm>
            <a:off x="6049248" y="5113325"/>
            <a:ext cx="2231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Step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Create a Plan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AC5C1D-B111-47DF-838B-966E2875FFD5}"/>
              </a:ext>
            </a:extLst>
          </p:cNvPr>
          <p:cNvSpPr txBox="1"/>
          <p:nvPr/>
        </p:nvSpPr>
        <p:spPr>
          <a:xfrm>
            <a:off x="3835352" y="2882200"/>
            <a:ext cx="2231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Step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Adjustments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6EEA332-0870-4C0B-880F-85B4069A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934" y="3312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Spending Plan</a:t>
            </a:r>
          </a:p>
        </p:txBody>
      </p:sp>
    </p:spTree>
    <p:extLst>
      <p:ext uri="{BB962C8B-B14F-4D97-AF65-F5344CB8AC3E}">
        <p14:creationId xmlns:p14="http://schemas.microsoft.com/office/powerpoint/2010/main" val="346690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571621" y="632278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0E2E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63C9E5B-811B-47D0-B466-A5F3C2D9AC47}"/>
              </a:ext>
            </a:extLst>
          </p:cNvPr>
          <p:cNvSpPr/>
          <p:nvPr/>
        </p:nvSpPr>
        <p:spPr>
          <a:xfrm>
            <a:off x="6851669" y="4092621"/>
            <a:ext cx="1643131" cy="344129"/>
          </a:xfrm>
          <a:prstGeom prst="rect">
            <a:avLst/>
          </a:prstGeom>
          <a:solidFill>
            <a:srgbClr val="EDE7DC"/>
          </a:solidFill>
          <a:ln>
            <a:solidFill>
              <a:srgbClr val="EDE7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E976EA6-1324-46F1-AB42-C6BB9D6F6E9C}"/>
              </a:ext>
            </a:extLst>
          </p:cNvPr>
          <p:cNvSpPr/>
          <p:nvPr/>
        </p:nvSpPr>
        <p:spPr>
          <a:xfrm>
            <a:off x="-32657" y="1"/>
            <a:ext cx="2688771" cy="3331028"/>
          </a:xfrm>
          <a:custGeom>
            <a:avLst/>
            <a:gdLst>
              <a:gd name="connsiteX0" fmla="*/ 10886 w 2667000"/>
              <a:gd name="connsiteY0" fmla="*/ 0 h 3331028"/>
              <a:gd name="connsiteX1" fmla="*/ 2667000 w 2667000"/>
              <a:gd name="connsiteY1" fmla="*/ 0 h 3331028"/>
              <a:gd name="connsiteX2" fmla="*/ 2656114 w 2667000"/>
              <a:gd name="connsiteY2" fmla="*/ 3331028 h 3331028"/>
              <a:gd name="connsiteX3" fmla="*/ 0 w 2667000"/>
              <a:gd name="connsiteY3" fmla="*/ 664028 h 3331028"/>
              <a:gd name="connsiteX4" fmla="*/ 10886 w 2667000"/>
              <a:gd name="connsiteY4" fmla="*/ 0 h 3331028"/>
              <a:gd name="connsiteX0" fmla="*/ 32657 w 2688771"/>
              <a:gd name="connsiteY0" fmla="*/ 0 h 3331028"/>
              <a:gd name="connsiteX1" fmla="*/ 2688771 w 2688771"/>
              <a:gd name="connsiteY1" fmla="*/ 0 h 3331028"/>
              <a:gd name="connsiteX2" fmla="*/ 2677885 w 2688771"/>
              <a:gd name="connsiteY2" fmla="*/ 3331028 h 3331028"/>
              <a:gd name="connsiteX3" fmla="*/ 0 w 2688771"/>
              <a:gd name="connsiteY3" fmla="*/ 664028 h 3331028"/>
              <a:gd name="connsiteX4" fmla="*/ 32657 w 2688771"/>
              <a:gd name="connsiteY4" fmla="*/ 0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771" h="3331028">
                <a:moveTo>
                  <a:pt x="32657" y="0"/>
                </a:moveTo>
                <a:lnTo>
                  <a:pt x="2688771" y="0"/>
                </a:lnTo>
                <a:cubicBezTo>
                  <a:pt x="2685142" y="1110343"/>
                  <a:pt x="2681514" y="2220685"/>
                  <a:pt x="2677885" y="3331028"/>
                </a:cubicBezTo>
                <a:lnTo>
                  <a:pt x="0" y="664028"/>
                </a:lnTo>
                <a:lnTo>
                  <a:pt x="32657" y="0"/>
                </a:lnTo>
                <a:close/>
              </a:path>
            </a:pathLst>
          </a:custGeom>
          <a:blipFill>
            <a:blip r:embed="rId3"/>
            <a:stretch>
              <a:fillRect l="1143" b="9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 descr="Safe outline">
            <a:extLst>
              <a:ext uri="{FF2B5EF4-FFF2-40B4-BE49-F238E27FC236}">
                <a16:creationId xmlns:a16="http://schemas.microsoft.com/office/drawing/2014/main" id="{687538A8-0E76-41DB-B2D5-2F538175B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146844" y="4984562"/>
            <a:ext cx="457200" cy="45720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22ECC66-788B-41F1-92BC-B6C40E195DBC}"/>
              </a:ext>
            </a:extLst>
          </p:cNvPr>
          <p:cNvSpPr txBox="1">
            <a:spLocks/>
          </p:cNvSpPr>
          <p:nvPr/>
        </p:nvSpPr>
        <p:spPr>
          <a:xfrm>
            <a:off x="3782222" y="1366942"/>
            <a:ext cx="1463040" cy="316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Banking</a:t>
            </a: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F08EBEE-CD5E-4731-9360-62B70102F438}"/>
              </a:ext>
            </a:extLst>
          </p:cNvPr>
          <p:cNvSpPr txBox="1">
            <a:spLocks/>
          </p:cNvSpPr>
          <p:nvPr/>
        </p:nvSpPr>
        <p:spPr>
          <a:xfrm>
            <a:off x="3782222" y="4984562"/>
            <a:ext cx="2939965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Emergency Fund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978702C-CE25-4F75-AB19-CDB1AE41FC29}"/>
              </a:ext>
            </a:extLst>
          </p:cNvPr>
          <p:cNvSpPr txBox="1">
            <a:spLocks/>
          </p:cNvSpPr>
          <p:nvPr/>
        </p:nvSpPr>
        <p:spPr>
          <a:xfrm>
            <a:off x="3782222" y="3224034"/>
            <a:ext cx="2103120" cy="3651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Paying Bills</a:t>
            </a:r>
          </a:p>
        </p:txBody>
      </p:sp>
      <p:pic>
        <p:nvPicPr>
          <p:cNvPr id="35" name="Graphic 34" descr="Payroll outline">
            <a:extLst>
              <a:ext uri="{FF2B5EF4-FFF2-40B4-BE49-F238E27FC236}">
                <a16:creationId xmlns:a16="http://schemas.microsoft.com/office/drawing/2014/main" id="{2618002A-F9F4-45AB-BBC6-9DA803380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146844" y="3121670"/>
            <a:ext cx="457200" cy="457200"/>
          </a:xfrm>
          <a:prstGeom prst="rect">
            <a:avLst/>
          </a:prstGeom>
        </p:spPr>
      </p:pic>
      <p:pic>
        <p:nvPicPr>
          <p:cNvPr id="8" name="Graphic 7" descr="Internet Banking outline">
            <a:extLst>
              <a:ext uri="{FF2B5EF4-FFF2-40B4-BE49-F238E27FC236}">
                <a16:creationId xmlns:a16="http://schemas.microsoft.com/office/drawing/2014/main" id="{55E078E7-503C-4FE9-A174-52DA3912D2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146844" y="1322260"/>
            <a:ext cx="457200" cy="457200"/>
          </a:xfrm>
          <a:prstGeom prst="rect">
            <a:avLst/>
          </a:prstGeom>
        </p:spPr>
      </p:pic>
      <p:sp>
        <p:nvSpPr>
          <p:cNvPr id="56" name="Title 1">
            <a:extLst>
              <a:ext uri="{FF2B5EF4-FFF2-40B4-BE49-F238E27FC236}">
                <a16:creationId xmlns:a16="http://schemas.microsoft.com/office/drawing/2014/main" id="{674A4F0B-3287-4128-9F6E-559DC934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844" y="-3303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Financial Planning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505DE3E-EF0B-4083-92E7-08FFB749A447}"/>
              </a:ext>
            </a:extLst>
          </p:cNvPr>
          <p:cNvSpPr txBox="1">
            <a:spLocks/>
          </p:cNvSpPr>
          <p:nvPr/>
        </p:nvSpPr>
        <p:spPr>
          <a:xfrm>
            <a:off x="4138804" y="1819300"/>
            <a:ext cx="2194560" cy="316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Review accounts</a:t>
            </a: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E333FFA-41A2-43BE-BDC2-6F0241FB029E}"/>
              </a:ext>
            </a:extLst>
          </p:cNvPr>
          <p:cNvSpPr txBox="1">
            <a:spLocks/>
          </p:cNvSpPr>
          <p:nvPr/>
        </p:nvSpPr>
        <p:spPr>
          <a:xfrm>
            <a:off x="4138804" y="2223778"/>
            <a:ext cx="4663440" cy="316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Close joint accounts per divorce decree</a:t>
            </a: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BEBCB42-AB45-4705-BF56-D251CCADAEB2}"/>
              </a:ext>
            </a:extLst>
          </p:cNvPr>
          <p:cNvSpPr txBox="1">
            <a:spLocks/>
          </p:cNvSpPr>
          <p:nvPr/>
        </p:nvSpPr>
        <p:spPr>
          <a:xfrm>
            <a:off x="4138804" y="2628256"/>
            <a:ext cx="4663440" cy="316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Change usernames and passwords</a:t>
            </a: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3802757-0CAB-42E2-A754-5E240BB70883}"/>
              </a:ext>
            </a:extLst>
          </p:cNvPr>
          <p:cNvSpPr txBox="1">
            <a:spLocks/>
          </p:cNvSpPr>
          <p:nvPr/>
        </p:nvSpPr>
        <p:spPr>
          <a:xfrm>
            <a:off x="4138457" y="3671438"/>
            <a:ext cx="3931920" cy="316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Review system for paying bills</a:t>
            </a: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1F7D774-D14D-4743-8F34-2C15CC4DB63A}"/>
              </a:ext>
            </a:extLst>
          </p:cNvPr>
          <p:cNvSpPr txBox="1">
            <a:spLocks/>
          </p:cNvSpPr>
          <p:nvPr/>
        </p:nvSpPr>
        <p:spPr>
          <a:xfrm>
            <a:off x="4138804" y="4092415"/>
            <a:ext cx="4572000" cy="316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Consider using automatic withdrawal</a:t>
            </a: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2054D46-33F2-4B6E-A77A-1E7725ACE9B6}"/>
              </a:ext>
            </a:extLst>
          </p:cNvPr>
          <p:cNvSpPr txBox="1">
            <a:spLocks/>
          </p:cNvSpPr>
          <p:nvPr/>
        </p:nvSpPr>
        <p:spPr>
          <a:xfrm>
            <a:off x="4138804" y="4492075"/>
            <a:ext cx="4572000" cy="316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Keep records</a:t>
            </a: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7624D4B-C93B-4E51-A91B-7C12EFF8A1F0}"/>
              </a:ext>
            </a:extLst>
          </p:cNvPr>
          <p:cNvSpPr txBox="1">
            <a:spLocks/>
          </p:cNvSpPr>
          <p:nvPr/>
        </p:nvSpPr>
        <p:spPr>
          <a:xfrm>
            <a:off x="4138804" y="5537216"/>
            <a:ext cx="3931920" cy="316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Set aside easy-to-access cash</a:t>
            </a: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221D7ED-841F-4C4D-BC60-54490A3640B0}"/>
              </a:ext>
            </a:extLst>
          </p:cNvPr>
          <p:cNvSpPr txBox="1">
            <a:spLocks/>
          </p:cNvSpPr>
          <p:nvPr/>
        </p:nvSpPr>
        <p:spPr>
          <a:xfrm>
            <a:off x="4138457" y="5936437"/>
            <a:ext cx="5577840" cy="316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Aim for $1,000 to 3–6 months of living expenses</a:t>
            </a: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Tipo de letra del sistema norm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0" name="Graphic 29" descr="Chevron arrows with solid fill">
            <a:extLst>
              <a:ext uri="{FF2B5EF4-FFF2-40B4-BE49-F238E27FC236}">
                <a16:creationId xmlns:a16="http://schemas.microsoft.com/office/drawing/2014/main" id="{96D1BEDE-1A12-4337-8813-0AF268B54F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72697" y="1794152"/>
            <a:ext cx="365760" cy="365760"/>
          </a:xfrm>
          <a:prstGeom prst="rect">
            <a:avLst/>
          </a:prstGeom>
        </p:spPr>
      </p:pic>
      <p:pic>
        <p:nvPicPr>
          <p:cNvPr id="32" name="Graphic 31" descr="Chevron arrows with solid fill">
            <a:extLst>
              <a:ext uri="{FF2B5EF4-FFF2-40B4-BE49-F238E27FC236}">
                <a16:creationId xmlns:a16="http://schemas.microsoft.com/office/drawing/2014/main" id="{D4838EC8-EACD-424A-A544-6EE604051A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72697" y="2204976"/>
            <a:ext cx="365760" cy="365760"/>
          </a:xfrm>
          <a:prstGeom prst="rect">
            <a:avLst/>
          </a:prstGeom>
        </p:spPr>
      </p:pic>
      <p:pic>
        <p:nvPicPr>
          <p:cNvPr id="33" name="Graphic 32" descr="Chevron arrows with solid fill">
            <a:extLst>
              <a:ext uri="{FF2B5EF4-FFF2-40B4-BE49-F238E27FC236}">
                <a16:creationId xmlns:a16="http://schemas.microsoft.com/office/drawing/2014/main" id="{D2E52D12-6E2C-47B0-B7B9-AFB437F451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72697" y="2605748"/>
            <a:ext cx="365760" cy="365760"/>
          </a:xfrm>
          <a:prstGeom prst="rect">
            <a:avLst/>
          </a:prstGeom>
        </p:spPr>
      </p:pic>
      <p:pic>
        <p:nvPicPr>
          <p:cNvPr id="36" name="Graphic 35" descr="Chevron arrows with solid fill">
            <a:extLst>
              <a:ext uri="{FF2B5EF4-FFF2-40B4-BE49-F238E27FC236}">
                <a16:creationId xmlns:a16="http://schemas.microsoft.com/office/drawing/2014/main" id="{6F6A01B8-7320-46D6-90E5-07F89F4943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72697" y="3653907"/>
            <a:ext cx="365760" cy="365760"/>
          </a:xfrm>
          <a:prstGeom prst="rect">
            <a:avLst/>
          </a:prstGeom>
        </p:spPr>
      </p:pic>
      <p:pic>
        <p:nvPicPr>
          <p:cNvPr id="37" name="Graphic 36" descr="Chevron arrows with solid fill">
            <a:extLst>
              <a:ext uri="{FF2B5EF4-FFF2-40B4-BE49-F238E27FC236}">
                <a16:creationId xmlns:a16="http://schemas.microsoft.com/office/drawing/2014/main" id="{91C40D91-DE15-4DAC-8F02-C79F9484F8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72697" y="4064731"/>
            <a:ext cx="365760" cy="365760"/>
          </a:xfrm>
          <a:prstGeom prst="rect">
            <a:avLst/>
          </a:prstGeom>
        </p:spPr>
      </p:pic>
      <p:pic>
        <p:nvPicPr>
          <p:cNvPr id="38" name="Graphic 37" descr="Chevron arrows with solid fill">
            <a:extLst>
              <a:ext uri="{FF2B5EF4-FFF2-40B4-BE49-F238E27FC236}">
                <a16:creationId xmlns:a16="http://schemas.microsoft.com/office/drawing/2014/main" id="{62AFC031-9421-4E44-B215-9E8376E93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72697" y="4465503"/>
            <a:ext cx="365760" cy="365760"/>
          </a:xfrm>
          <a:prstGeom prst="rect">
            <a:avLst/>
          </a:prstGeom>
        </p:spPr>
      </p:pic>
      <p:pic>
        <p:nvPicPr>
          <p:cNvPr id="39" name="Graphic 38" descr="Chevron arrows with solid fill">
            <a:extLst>
              <a:ext uri="{FF2B5EF4-FFF2-40B4-BE49-F238E27FC236}">
                <a16:creationId xmlns:a16="http://schemas.microsoft.com/office/drawing/2014/main" id="{D56FFD9E-B571-464C-8CBA-6325BA29F8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72697" y="5514440"/>
            <a:ext cx="365760" cy="365760"/>
          </a:xfrm>
          <a:prstGeom prst="rect">
            <a:avLst/>
          </a:prstGeom>
        </p:spPr>
      </p:pic>
      <p:pic>
        <p:nvPicPr>
          <p:cNvPr id="40" name="Graphic 39" descr="Chevron arrows with solid fill">
            <a:extLst>
              <a:ext uri="{FF2B5EF4-FFF2-40B4-BE49-F238E27FC236}">
                <a16:creationId xmlns:a16="http://schemas.microsoft.com/office/drawing/2014/main" id="{59D5EEC2-5D7F-4E4A-B6FF-3D8108BE69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72697" y="5915212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88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1DAAA00-A88C-4526-9762-A53B6D86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6" y="2766218"/>
            <a:ext cx="6353783" cy="1325563"/>
          </a:xfrm>
        </p:spPr>
        <p:txBody>
          <a:bodyPr>
            <a:normAutofit/>
          </a:bodyPr>
          <a:lstStyle/>
          <a:p>
            <a:r>
              <a:rPr lang="en-US" dirty="0"/>
              <a:t>Managing Credit and Debt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CE3695-6FEA-472E-9D13-0902066F65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7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Graphic 7" descr="Credit card outline">
            <a:extLst>
              <a:ext uri="{FF2B5EF4-FFF2-40B4-BE49-F238E27FC236}">
                <a16:creationId xmlns:a16="http://schemas.microsoft.com/office/drawing/2014/main" id="{AAF121FD-592A-44DC-9C81-962530A9E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28416" y="2720181"/>
            <a:ext cx="1371600" cy="13716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C1FB8D-D4A8-4401-9798-9DCE7D3EAEE6}"/>
              </a:ext>
            </a:extLst>
          </p:cNvPr>
          <p:cNvSpPr/>
          <p:nvPr/>
        </p:nvSpPr>
        <p:spPr>
          <a:xfrm>
            <a:off x="-35910" y="-25400"/>
            <a:ext cx="5935133" cy="3310467"/>
          </a:xfrm>
          <a:custGeom>
            <a:avLst/>
            <a:gdLst>
              <a:gd name="connsiteX0" fmla="*/ 0 w 5935133"/>
              <a:gd name="connsiteY0" fmla="*/ 0 h 3310467"/>
              <a:gd name="connsiteX1" fmla="*/ 5935133 w 5935133"/>
              <a:gd name="connsiteY1" fmla="*/ 8467 h 3310467"/>
              <a:gd name="connsiteX2" fmla="*/ 2641600 w 5935133"/>
              <a:gd name="connsiteY2" fmla="*/ 3310467 h 3310467"/>
              <a:gd name="connsiteX3" fmla="*/ 8467 w 5935133"/>
              <a:gd name="connsiteY3" fmla="*/ 694267 h 3310467"/>
              <a:gd name="connsiteX4" fmla="*/ 0 w 5935133"/>
              <a:gd name="connsiteY4" fmla="*/ 0 h 33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5133" h="3310467">
                <a:moveTo>
                  <a:pt x="0" y="0"/>
                </a:moveTo>
                <a:lnTo>
                  <a:pt x="5935133" y="8467"/>
                </a:lnTo>
                <a:lnTo>
                  <a:pt x="2641600" y="3310467"/>
                </a:lnTo>
                <a:lnTo>
                  <a:pt x="8467" y="694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159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0E2E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B2A99-867E-EB4F-9ECF-96C6C893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273" y="0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Understanding Credit</a:t>
            </a:r>
          </a:p>
        </p:txBody>
      </p:sp>
      <p:pic>
        <p:nvPicPr>
          <p:cNvPr id="12" name="Graphic 11" descr="Credit card outline">
            <a:extLst>
              <a:ext uri="{FF2B5EF4-FFF2-40B4-BE49-F238E27FC236}">
                <a16:creationId xmlns:a16="http://schemas.microsoft.com/office/drawing/2014/main" id="{A45DB289-9C02-4A2E-82B4-B0EAF5CA8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41273" y="1851841"/>
            <a:ext cx="685800" cy="685800"/>
          </a:xfrm>
          <a:prstGeom prst="rect">
            <a:avLst/>
          </a:prstGeom>
        </p:spPr>
      </p:pic>
      <p:pic>
        <p:nvPicPr>
          <p:cNvPr id="14" name="Graphic 13" descr="Questions outline">
            <a:extLst>
              <a:ext uri="{FF2B5EF4-FFF2-40B4-BE49-F238E27FC236}">
                <a16:creationId xmlns:a16="http://schemas.microsoft.com/office/drawing/2014/main" id="{4B1AE2CD-6DBB-4F5C-A138-4CF05579B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41273" y="4486789"/>
            <a:ext cx="685800" cy="68580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7AD25EC-E06B-4A77-87AB-AA938E001BE7}"/>
              </a:ext>
            </a:extLst>
          </p:cNvPr>
          <p:cNvSpPr txBox="1">
            <a:spLocks/>
          </p:cNvSpPr>
          <p:nvPr/>
        </p:nvSpPr>
        <p:spPr>
          <a:xfrm>
            <a:off x="3827072" y="3269706"/>
            <a:ext cx="3649377" cy="498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FREE Credit Monitoring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B93B0F-B587-45F6-AE01-DB74E1A845F7}"/>
              </a:ext>
            </a:extLst>
          </p:cNvPr>
          <p:cNvSpPr txBox="1">
            <a:spLocks/>
          </p:cNvSpPr>
          <p:nvPr/>
        </p:nvSpPr>
        <p:spPr>
          <a:xfrm>
            <a:off x="3821424" y="1982347"/>
            <a:ext cx="3122180" cy="46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FREE Credit Report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BE10504-A6E7-43B3-BCC1-215CDAF8AF32}"/>
              </a:ext>
            </a:extLst>
          </p:cNvPr>
          <p:cNvSpPr txBox="1">
            <a:spLocks/>
          </p:cNvSpPr>
          <p:nvPr/>
        </p:nvSpPr>
        <p:spPr>
          <a:xfrm>
            <a:off x="3821424" y="4495717"/>
            <a:ext cx="3122180" cy="685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Speak to a Financial Manager or Counselor</a:t>
            </a:r>
          </a:p>
        </p:txBody>
      </p:sp>
      <p:pic>
        <p:nvPicPr>
          <p:cNvPr id="11" name="Graphic 10" descr="Security camera outline">
            <a:extLst>
              <a:ext uri="{FF2B5EF4-FFF2-40B4-BE49-F238E27FC236}">
                <a16:creationId xmlns:a16="http://schemas.microsoft.com/office/drawing/2014/main" id="{9D2E1B88-26A1-4B36-9FE6-E13120433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141273" y="3169315"/>
            <a:ext cx="685800" cy="6858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6969E1-B5E4-4A52-A827-F29CD040DE68}"/>
              </a:ext>
            </a:extLst>
          </p:cNvPr>
          <p:cNvSpPr/>
          <p:nvPr/>
        </p:nvSpPr>
        <p:spPr>
          <a:xfrm>
            <a:off x="-22860" y="3528060"/>
            <a:ext cx="2674620" cy="3345180"/>
          </a:xfrm>
          <a:custGeom>
            <a:avLst/>
            <a:gdLst>
              <a:gd name="connsiteX0" fmla="*/ 0 w 2674620"/>
              <a:gd name="connsiteY0" fmla="*/ 2667000 h 3345180"/>
              <a:gd name="connsiteX1" fmla="*/ 2674620 w 2674620"/>
              <a:gd name="connsiteY1" fmla="*/ 0 h 3345180"/>
              <a:gd name="connsiteX2" fmla="*/ 2674620 w 2674620"/>
              <a:gd name="connsiteY2" fmla="*/ 3345180 h 3345180"/>
              <a:gd name="connsiteX3" fmla="*/ 15240 w 2674620"/>
              <a:gd name="connsiteY3" fmla="*/ 3345180 h 3345180"/>
              <a:gd name="connsiteX4" fmla="*/ 0 w 2674620"/>
              <a:gd name="connsiteY4" fmla="*/ 2667000 h 334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4620" h="3345180">
                <a:moveTo>
                  <a:pt x="0" y="2667000"/>
                </a:moveTo>
                <a:lnTo>
                  <a:pt x="2674620" y="0"/>
                </a:lnTo>
                <a:lnTo>
                  <a:pt x="2674620" y="3345180"/>
                </a:lnTo>
                <a:lnTo>
                  <a:pt x="15240" y="3345180"/>
                </a:lnTo>
                <a:lnTo>
                  <a:pt x="0" y="266700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769EC1F-8C96-4A2E-9A67-19C27A256725}"/>
              </a:ext>
            </a:extLst>
          </p:cNvPr>
          <p:cNvSpPr txBox="1">
            <a:spLocks/>
          </p:cNvSpPr>
          <p:nvPr/>
        </p:nvSpPr>
        <p:spPr>
          <a:xfrm>
            <a:off x="7020313" y="5214252"/>
            <a:ext cx="4846320" cy="571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Greater than 670 = Easier to Get C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redit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E2E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7752F5-7EA0-43B0-BEC2-CA454F200FC6}"/>
              </a:ext>
            </a:extLst>
          </p:cNvPr>
          <p:cNvGrpSpPr/>
          <p:nvPr/>
        </p:nvGrpSpPr>
        <p:grpSpPr>
          <a:xfrm>
            <a:off x="7043173" y="1982347"/>
            <a:ext cx="4800600" cy="3208656"/>
            <a:chOff x="-4932250" y="-2291550"/>
            <a:chExt cx="4800600" cy="320865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249C40B-A038-4BE0-AAD3-96E95DD69C3D}"/>
                </a:ext>
              </a:extLst>
            </p:cNvPr>
            <p:cNvSpPr/>
            <p:nvPr/>
          </p:nvSpPr>
          <p:spPr>
            <a:xfrm>
              <a:off x="-4932250" y="-2291550"/>
              <a:ext cx="4800600" cy="3208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 descr="Chart, pie chart&#10;&#10;Description automatically generated">
              <a:extLst>
                <a:ext uri="{FF2B5EF4-FFF2-40B4-BE49-F238E27FC236}">
                  <a16:creationId xmlns:a16="http://schemas.microsoft.com/office/drawing/2014/main" id="{0BA11DDB-81DD-44AA-BEBA-CC9207E8C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746886" y="-639576"/>
              <a:ext cx="2286000" cy="1175220"/>
            </a:xfrm>
            <a:prstGeom prst="rect">
              <a:avLst/>
            </a:prstGeom>
          </p:spPr>
        </p:pic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id="{4D2D728A-3AE1-4F90-AF08-1904B7312EA4}"/>
                </a:ext>
              </a:extLst>
            </p:cNvPr>
            <p:cNvSpPr txBox="1">
              <a:spLocks/>
            </p:cNvSpPr>
            <p:nvPr/>
          </p:nvSpPr>
          <p:spPr>
            <a:xfrm>
              <a:off x="-4406470" y="-1978993"/>
              <a:ext cx="3749040" cy="4616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FICO Credit Score Ranges</a:t>
              </a:r>
            </a:p>
          </p:txBody>
        </p:sp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FA83DE1D-E15C-4AED-AA8F-D5566020B3BF}"/>
                </a:ext>
              </a:extLst>
            </p:cNvPr>
            <p:cNvSpPr txBox="1">
              <a:spLocks/>
            </p:cNvSpPr>
            <p:nvPr/>
          </p:nvSpPr>
          <p:spPr>
            <a:xfrm>
              <a:off x="-3152526" y="-1257445"/>
              <a:ext cx="1097280" cy="4616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6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70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21372B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―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7</a:t>
              </a: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39 Good</a:t>
              </a:r>
            </a:p>
          </p:txBody>
        </p:sp>
        <p:sp>
          <p:nvSpPr>
            <p:cNvPr id="24" name="Text Placeholder 2">
              <a:extLst>
                <a:ext uri="{FF2B5EF4-FFF2-40B4-BE49-F238E27FC236}">
                  <a16:creationId xmlns:a16="http://schemas.microsoft.com/office/drawing/2014/main" id="{DC2D6E10-E0A5-4054-8B82-0FFD5A62495B}"/>
                </a:ext>
              </a:extLst>
            </p:cNvPr>
            <p:cNvSpPr txBox="1">
              <a:spLocks/>
            </p:cNvSpPr>
            <p:nvPr/>
          </p:nvSpPr>
          <p:spPr>
            <a:xfrm>
              <a:off x="-2085725" y="-925261"/>
              <a:ext cx="1356359" cy="57136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74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0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1372B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―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79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9 Very Good</a:t>
              </a:r>
            </a:p>
          </p:txBody>
        </p:sp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2E824FE0-85FD-4E08-B253-E178C8FFAB5E}"/>
                </a:ext>
              </a:extLst>
            </p:cNvPr>
            <p:cNvSpPr txBox="1">
              <a:spLocks/>
            </p:cNvSpPr>
            <p:nvPr/>
          </p:nvSpPr>
          <p:spPr>
            <a:xfrm>
              <a:off x="-1581559" y="-143858"/>
              <a:ext cx="1356359" cy="57136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800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1372B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―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850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Exceptional</a:t>
              </a: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D572FF6C-6B30-4D5F-A5DA-2D2129B93B7F}"/>
                </a:ext>
              </a:extLst>
            </p:cNvPr>
            <p:cNvSpPr txBox="1">
              <a:spLocks/>
            </p:cNvSpPr>
            <p:nvPr/>
          </p:nvSpPr>
          <p:spPr>
            <a:xfrm>
              <a:off x="-4149668" y="-948510"/>
              <a:ext cx="1097280" cy="4616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58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0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1372B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―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6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69 Fair</a:t>
              </a:r>
            </a:p>
          </p:txBody>
        </p:sp>
        <p:sp>
          <p:nvSpPr>
            <p:cNvPr id="27" name="Text Placeholder 2">
              <a:extLst>
                <a:ext uri="{FF2B5EF4-FFF2-40B4-BE49-F238E27FC236}">
                  <a16:creationId xmlns:a16="http://schemas.microsoft.com/office/drawing/2014/main" id="{FEE68072-A587-48A7-B8C4-5947B2AC034D}"/>
                </a:ext>
              </a:extLst>
            </p:cNvPr>
            <p:cNvSpPr txBox="1">
              <a:spLocks/>
            </p:cNvSpPr>
            <p:nvPr/>
          </p:nvSpPr>
          <p:spPr>
            <a:xfrm>
              <a:off x="-4765812" y="-143858"/>
              <a:ext cx="1097280" cy="46161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Tipo de letra del sistema normal"/>
                <a:buChar char="—"/>
                <a:defRPr sz="20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8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1600" b="1" i="0" kern="1200">
                  <a:solidFill>
                    <a:srgbClr val="23362A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30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0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21372B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―579</a:t>
              </a: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0E2E0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 Poor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2580017-D406-491F-894B-C2A8A95569B6}"/>
                </a:ext>
              </a:extLst>
            </p:cNvPr>
            <p:cNvCxnSpPr/>
            <p:nvPr/>
          </p:nvCxnSpPr>
          <p:spPr>
            <a:xfrm>
              <a:off x="-3037148" y="-1287925"/>
              <a:ext cx="827348" cy="0"/>
            </a:xfrm>
            <a:prstGeom prst="line">
              <a:avLst/>
            </a:prstGeom>
            <a:ln w="38100">
              <a:solidFill>
                <a:srgbClr val="FBD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D895530-887C-4BD6-BD61-AAFB4EF14A5F}"/>
                </a:ext>
              </a:extLst>
            </p:cNvPr>
            <p:cNvCxnSpPr/>
            <p:nvPr/>
          </p:nvCxnSpPr>
          <p:spPr>
            <a:xfrm>
              <a:off x="-1823414" y="-948510"/>
              <a:ext cx="827348" cy="0"/>
            </a:xfrm>
            <a:prstGeom prst="line">
              <a:avLst/>
            </a:prstGeom>
            <a:ln w="38100">
              <a:solidFill>
                <a:srgbClr val="8CC34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45DC274-3D2A-46F9-B07B-59C07944C5B9}"/>
                </a:ext>
              </a:extLst>
            </p:cNvPr>
            <p:cNvCxnSpPr/>
            <p:nvPr/>
          </p:nvCxnSpPr>
          <p:spPr>
            <a:xfrm>
              <a:off x="-1317054" y="-166863"/>
              <a:ext cx="827348" cy="0"/>
            </a:xfrm>
            <a:prstGeom prst="line">
              <a:avLst/>
            </a:prstGeom>
            <a:ln w="38100">
              <a:solidFill>
                <a:srgbClr val="059C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0252D54-C773-4458-94C2-D0EEE8FF4008}"/>
                </a:ext>
              </a:extLst>
            </p:cNvPr>
            <p:cNvCxnSpPr/>
            <p:nvPr/>
          </p:nvCxnSpPr>
          <p:spPr>
            <a:xfrm>
              <a:off x="-4025594" y="-956275"/>
              <a:ext cx="827348" cy="0"/>
            </a:xfrm>
            <a:prstGeom prst="line">
              <a:avLst/>
            </a:prstGeom>
            <a:ln w="38100">
              <a:solidFill>
                <a:srgbClr val="F698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155DF41-9B85-449A-A1DE-FBFA2313899D}"/>
                </a:ext>
              </a:extLst>
            </p:cNvPr>
            <p:cNvCxnSpPr/>
            <p:nvPr/>
          </p:nvCxnSpPr>
          <p:spPr>
            <a:xfrm>
              <a:off x="-4630846" y="-166863"/>
              <a:ext cx="827348" cy="0"/>
            </a:xfrm>
            <a:prstGeom prst="line">
              <a:avLst/>
            </a:prstGeom>
            <a:ln w="38100">
              <a:solidFill>
                <a:srgbClr val="BE23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6992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6731EE-3CDA-4F00-A00D-47AD2C3FC9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56E2C1-D6FE-4B70-9A79-C8A68A551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322" y="-3413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5 Factors Driving Your Credit Score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A5B68E-6B0F-4C0F-94C0-B084BC306507}"/>
              </a:ext>
            </a:extLst>
          </p:cNvPr>
          <p:cNvGrpSpPr/>
          <p:nvPr/>
        </p:nvGrpSpPr>
        <p:grpSpPr>
          <a:xfrm>
            <a:off x="4332027" y="1300378"/>
            <a:ext cx="5303520" cy="5137785"/>
            <a:chOff x="3956602" y="1539239"/>
            <a:chExt cx="5303520" cy="513778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AA8DFAB-8E09-49A6-B530-1A60165F1570}"/>
                </a:ext>
              </a:extLst>
            </p:cNvPr>
            <p:cNvGrpSpPr/>
            <p:nvPr/>
          </p:nvGrpSpPr>
          <p:grpSpPr>
            <a:xfrm>
              <a:off x="3956602" y="1539239"/>
              <a:ext cx="5303520" cy="5137785"/>
              <a:chOff x="3956602" y="1539239"/>
              <a:chExt cx="5303520" cy="5137785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71778A3-DD68-4994-A1A5-85C56B07016F}"/>
                  </a:ext>
                </a:extLst>
              </p:cNvPr>
              <p:cNvSpPr/>
              <p:nvPr/>
            </p:nvSpPr>
            <p:spPr>
              <a:xfrm>
                <a:off x="4048042" y="1547811"/>
                <a:ext cx="5120640" cy="51206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C247C53-E252-49AC-903C-3B4A155D7A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9392" t="1988" r="19861" b="2578"/>
              <a:stretch/>
            </p:blipFill>
            <p:spPr>
              <a:xfrm>
                <a:off x="3956602" y="1539239"/>
                <a:ext cx="5303520" cy="5137785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CEAC38-50FF-40C8-AFBE-7F3BDD3843AA}"/>
                </a:ext>
              </a:extLst>
            </p:cNvPr>
            <p:cNvSpPr/>
            <p:nvPr/>
          </p:nvSpPr>
          <p:spPr>
            <a:xfrm>
              <a:off x="6888299" y="3878351"/>
              <a:ext cx="186824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Payment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35%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DFA311-DFFF-4B8D-82E3-37ADC2D8F1BD}"/>
                </a:ext>
              </a:extLst>
            </p:cNvPr>
            <p:cNvSpPr/>
            <p:nvPr/>
          </p:nvSpPr>
          <p:spPr>
            <a:xfrm>
              <a:off x="4775741" y="4857096"/>
              <a:ext cx="20099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Amount of Debt Owed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30%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EAAB42-482F-4AB3-8B0D-08A739F3B296}"/>
                </a:ext>
              </a:extLst>
            </p:cNvPr>
            <p:cNvSpPr/>
            <p:nvPr/>
          </p:nvSpPr>
          <p:spPr>
            <a:xfrm>
              <a:off x="3956602" y="3073311"/>
              <a:ext cx="240901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45" normalizeH="0" baseline="0" noProof="0" dirty="0">
                  <a:ln>
                    <a:noFill/>
                  </a:ln>
                  <a:solidFill>
                    <a:srgbClr val="23362A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Length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45" normalizeH="0" baseline="0" noProof="0" dirty="0">
                  <a:ln>
                    <a:noFill/>
                  </a:ln>
                  <a:solidFill>
                    <a:srgbClr val="23362A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Credit 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45" normalizeH="0" baseline="0" noProof="0" dirty="0">
                  <a:ln>
                    <a:noFill/>
                  </a:ln>
                  <a:solidFill>
                    <a:srgbClr val="23362A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15%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E3FD215-4690-4869-919C-BEBCC5972D30}"/>
                </a:ext>
              </a:extLst>
            </p:cNvPr>
            <p:cNvSpPr/>
            <p:nvPr/>
          </p:nvSpPr>
          <p:spPr>
            <a:xfrm>
              <a:off x="6544624" y="1977412"/>
              <a:ext cx="134261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Types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Credit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10%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A18841-13E7-44D4-BAA3-6DA9A711E7DE}"/>
                </a:ext>
              </a:extLst>
            </p:cNvPr>
            <p:cNvSpPr/>
            <p:nvPr/>
          </p:nvSpPr>
          <p:spPr>
            <a:xfrm>
              <a:off x="5496195" y="1977412"/>
              <a:ext cx="119960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45" normalizeH="0" baseline="0" noProof="0" dirty="0">
                  <a:ln>
                    <a:noFill/>
                  </a:ln>
                  <a:solidFill>
                    <a:srgbClr val="23362A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New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45" normalizeH="0" baseline="0" noProof="0" dirty="0">
                  <a:ln>
                    <a:noFill/>
                  </a:ln>
                  <a:solidFill>
                    <a:srgbClr val="23362A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Credit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45" normalizeH="0" baseline="0" noProof="0" dirty="0">
                  <a:ln>
                    <a:noFill/>
                  </a:ln>
                  <a:solidFill>
                    <a:srgbClr val="23362A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10%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CEDF14C-6D75-4F14-A1B9-F0424B2B52E6}"/>
              </a:ext>
            </a:extLst>
          </p:cNvPr>
          <p:cNvSpPr/>
          <p:nvPr/>
        </p:nvSpPr>
        <p:spPr>
          <a:xfrm>
            <a:off x="-23947" y="-2176"/>
            <a:ext cx="45719" cy="684960"/>
          </a:xfrm>
          <a:prstGeom prst="rect">
            <a:avLst/>
          </a:prstGeom>
          <a:solidFill>
            <a:srgbClr val="EDE7DC"/>
          </a:solidFill>
          <a:ln>
            <a:solidFill>
              <a:srgbClr val="EDE7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8E51005-65DF-476B-A067-97A93732577A}"/>
              </a:ext>
            </a:extLst>
          </p:cNvPr>
          <p:cNvSpPr/>
          <p:nvPr/>
        </p:nvSpPr>
        <p:spPr>
          <a:xfrm>
            <a:off x="-29216" y="-15156"/>
            <a:ext cx="2643052" cy="3362597"/>
          </a:xfrm>
          <a:custGeom>
            <a:avLst/>
            <a:gdLst>
              <a:gd name="connsiteX0" fmla="*/ 0 w 2628900"/>
              <a:gd name="connsiteY0" fmla="*/ 0 h 3329940"/>
              <a:gd name="connsiteX1" fmla="*/ 2628900 w 2628900"/>
              <a:gd name="connsiteY1" fmla="*/ 0 h 3329940"/>
              <a:gd name="connsiteX2" fmla="*/ 2621280 w 2628900"/>
              <a:gd name="connsiteY2" fmla="*/ 3329940 h 3329940"/>
              <a:gd name="connsiteX3" fmla="*/ 22860 w 2628900"/>
              <a:gd name="connsiteY3" fmla="*/ 716280 h 3329940"/>
              <a:gd name="connsiteX4" fmla="*/ 0 w 2628900"/>
              <a:gd name="connsiteY4" fmla="*/ 0 h 3329940"/>
              <a:gd name="connsiteX0" fmla="*/ 0 w 2628900"/>
              <a:gd name="connsiteY0" fmla="*/ 0 h 3329940"/>
              <a:gd name="connsiteX1" fmla="*/ 2628900 w 2628900"/>
              <a:gd name="connsiteY1" fmla="*/ 0 h 3329940"/>
              <a:gd name="connsiteX2" fmla="*/ 2621280 w 2628900"/>
              <a:gd name="connsiteY2" fmla="*/ 3329940 h 3329940"/>
              <a:gd name="connsiteX3" fmla="*/ 1088 w 2628900"/>
              <a:gd name="connsiteY3" fmla="*/ 705394 h 3329940"/>
              <a:gd name="connsiteX4" fmla="*/ 0 w 2628900"/>
              <a:gd name="connsiteY4" fmla="*/ 0 h 3329940"/>
              <a:gd name="connsiteX0" fmla="*/ 0 w 2643052"/>
              <a:gd name="connsiteY0" fmla="*/ 0 h 3362597"/>
              <a:gd name="connsiteX1" fmla="*/ 2628900 w 2643052"/>
              <a:gd name="connsiteY1" fmla="*/ 0 h 3362597"/>
              <a:gd name="connsiteX2" fmla="*/ 2643052 w 2643052"/>
              <a:gd name="connsiteY2" fmla="*/ 3362597 h 3362597"/>
              <a:gd name="connsiteX3" fmla="*/ 1088 w 2643052"/>
              <a:gd name="connsiteY3" fmla="*/ 705394 h 3362597"/>
              <a:gd name="connsiteX4" fmla="*/ 0 w 2643052"/>
              <a:gd name="connsiteY4" fmla="*/ 0 h 3362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052" h="3362597">
                <a:moveTo>
                  <a:pt x="0" y="0"/>
                </a:moveTo>
                <a:lnTo>
                  <a:pt x="2628900" y="0"/>
                </a:lnTo>
                <a:cubicBezTo>
                  <a:pt x="2633617" y="1120866"/>
                  <a:pt x="2638335" y="2241731"/>
                  <a:pt x="2643052" y="3362597"/>
                </a:cubicBezTo>
                <a:lnTo>
                  <a:pt x="1088" y="705394"/>
                </a:lnTo>
                <a:cubicBezTo>
                  <a:pt x="725" y="470263"/>
                  <a:pt x="363" y="235131"/>
                  <a:pt x="0" y="0"/>
                </a:cubicBezTo>
                <a:close/>
              </a:path>
            </a:pathLst>
          </a:cu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048671"/>
      </p:ext>
    </p:extLst>
  </p:cSld>
  <p:clrMapOvr>
    <a:masterClrMapping/>
  </p:clrMapOvr>
</p:sld>
</file>

<file path=ppt/theme/theme1.xml><?xml version="1.0" encoding="utf-8"?>
<a:theme xmlns:a="http://schemas.openxmlformats.org/drawingml/2006/main" name="1. Master Slide 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AEF4D2BE-1049-5749-807F-411D7565EAA7}"/>
    </a:ext>
  </a:extLst>
</a:theme>
</file>

<file path=ppt/theme/theme2.xml><?xml version="1.0" encoding="utf-8"?>
<a:theme xmlns:a="http://schemas.openxmlformats.org/drawingml/2006/main" name="1_2. Title Slide Green with Sand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C05BC47E-1197-E64F-B39B-F8D85CD903EE}"/>
    </a:ext>
  </a:extLst>
</a:theme>
</file>

<file path=ppt/theme/theme3.xml><?xml version="1.0" encoding="utf-8"?>
<a:theme xmlns:a="http://schemas.openxmlformats.org/drawingml/2006/main" name="Master Content Slide Beige with Gree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4.xml><?xml version="1.0" encoding="utf-8"?>
<a:theme xmlns:a="http://schemas.openxmlformats.org/drawingml/2006/main" name="Content Slide Beige with Green and Ta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5.xml><?xml version="1.0" encoding="utf-8"?>
<a:theme xmlns:a="http://schemas.openxmlformats.org/drawingml/2006/main" name="1_5. Master Slide 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176A2F-6498-4D5C-94D8-7C3918399DDF}">
  <we:reference id="8ba814a7-ef72-455d-8a86-74c1e1d529e2" version="4.1.0.1907" store="EXCatalog" storeType="EXCatalog"/>
  <we:alternateReferences>
    <we:reference id="WA104380649" version="4.1.0.1907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504D41AD18894DAA676C6F96A07722" ma:contentTypeVersion="8" ma:contentTypeDescription="Create a new document." ma:contentTypeScope="" ma:versionID="6e56c853356c0c59207cb39025a9ccca">
  <xsd:schema xmlns:xsd="http://www.w3.org/2001/XMLSchema" xmlns:xs="http://www.w3.org/2001/XMLSchema" xmlns:p="http://schemas.microsoft.com/office/2006/metadata/properties" xmlns:ns2="f47b2dae-65c7-4e7f-aef3-ba1b67c0c41b" targetNamespace="http://schemas.microsoft.com/office/2006/metadata/properties" ma:root="true" ma:fieldsID="f40e6b3e541949fff91ed9311bb85da7" ns2:_="">
    <xsd:import namespace="f47b2dae-65c7-4e7f-aef3-ba1b67c0c4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7b2dae-65c7-4e7f-aef3-ba1b67c0c4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470506-5B1B-4EDC-8BDE-705325A26EEB}">
  <ds:schemaRefs>
    <ds:schemaRef ds:uri="f47b2dae-65c7-4e7f-aef3-ba1b67c0c41b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F0C304D-0015-4FC8-B88C-79E873EC18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7b2dae-65c7-4e7f-aef3-ba1b67c0c4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447DBA-9E12-4044-ADEB-41B90FC112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3859</TotalTime>
  <Words>1044</Words>
  <Application>Microsoft Office PowerPoint</Application>
  <PresentationFormat>Widescreen</PresentationFormat>
  <Paragraphs>283</Paragraphs>
  <Slides>31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Arial Narrow</vt:lpstr>
      <vt:lpstr>Calibri</vt:lpstr>
      <vt:lpstr>Courier New</vt:lpstr>
      <vt:lpstr>Helvetica</vt:lpstr>
      <vt:lpstr>Tipo de letra del sistema normal</vt:lpstr>
      <vt:lpstr>Wingdings</vt:lpstr>
      <vt:lpstr>1. Master Slide </vt:lpstr>
      <vt:lpstr>1_2. Title Slide Green with Sand</vt:lpstr>
      <vt:lpstr>Master Content Slide Beige with Green</vt:lpstr>
      <vt:lpstr>Content Slide Beige with Green and Tan</vt:lpstr>
      <vt:lpstr>1_5. Master Slide </vt:lpstr>
      <vt:lpstr>PowerPoint Presentation</vt:lpstr>
      <vt:lpstr>Agenda</vt:lpstr>
      <vt:lpstr>Administrative Tasks</vt:lpstr>
      <vt:lpstr>Financial Planning</vt:lpstr>
      <vt:lpstr>Spending Plan</vt:lpstr>
      <vt:lpstr>Financial Planning</vt:lpstr>
      <vt:lpstr>Managing Credit and Debt</vt:lpstr>
      <vt:lpstr>Understanding Credit</vt:lpstr>
      <vt:lpstr>5 Factors Driving Your Credit Score</vt:lpstr>
      <vt:lpstr>Managing Debt</vt:lpstr>
      <vt:lpstr>Debt Destroyer™ Steps</vt:lpstr>
      <vt:lpstr>Retirement and Other Benefits</vt:lpstr>
      <vt:lpstr>Retirement</vt:lpstr>
      <vt:lpstr>Other Benefits</vt:lpstr>
      <vt:lpstr>Housing and Vehicles</vt:lpstr>
      <vt:lpstr>Housing Needs</vt:lpstr>
      <vt:lpstr>Transportation Needs</vt:lpstr>
      <vt:lpstr>Insurance</vt:lpstr>
      <vt:lpstr>PowerPoint Presentation</vt:lpstr>
      <vt:lpstr>Property and Disability Insurance</vt:lpstr>
      <vt:lpstr>Purpose of Life Insurance</vt:lpstr>
      <vt:lpstr>Life Insurance Overview</vt:lpstr>
      <vt:lpstr>Update Beneficiaries</vt:lpstr>
      <vt:lpstr>PowerPoint Presentation</vt:lpstr>
      <vt:lpstr>Legal Documents and Income Taxes</vt:lpstr>
      <vt:lpstr>PowerPoint Presentation</vt:lpstr>
      <vt:lpstr>Income Taxes</vt:lpstr>
      <vt:lpstr>Summary and Resources</vt:lpstr>
      <vt:lpstr>Moving In the Right Direction!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Torrez</dc:creator>
  <cp:keywords>Select Classification Level, Public</cp:keywords>
  <cp:lastModifiedBy>Christadore, Laura A CTR (USA)</cp:lastModifiedBy>
  <cp:revision>18</cp:revision>
  <dcterms:created xsi:type="dcterms:W3CDTF">2019-07-10T15:06:07Z</dcterms:created>
  <dcterms:modified xsi:type="dcterms:W3CDTF">2023-11-13T18:56:34Z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11087801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  <property fmtid="{D5CDD505-2E9C-101B-9397-08002B2CF9AE}" pid="5" name="ContentTypeId">
    <vt:lpwstr>0x010100B9504D41AD18894DAA676C6F96A07722</vt:lpwstr>
  </property>
  <property fmtid="{D5CDD505-2E9C-101B-9397-08002B2CF9AE}" pid="6" name="TitusGUID">
    <vt:lpwstr>784d76ca-e9e8-4307-a171-5d52af8571e2</vt:lpwstr>
  </property>
  <property fmtid="{D5CDD505-2E9C-101B-9397-08002B2CF9AE}" pid="7" name="PreClass">
    <vt:lpwstr>False</vt:lpwstr>
  </property>
  <property fmtid="{D5CDD505-2E9C-101B-9397-08002B2CF9AE}" pid="8" name="Classification">
    <vt:lpwstr>Public</vt:lpwstr>
  </property>
</Properties>
</file>